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.jpeg" ContentType="image/jpeg"/>
  <Override PartName="/ppt/notesSlides/notesSlide3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285F4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4285F4"/>
        </a:fontRef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7"/>
          </a:solidFill>
        </a:fill>
      </a:tcStyle>
    </a:wholeTbl>
    <a:band2H>
      <a:tcTxStyle b="def" i="def"/>
      <a:tcStyle>
        <a:tcBdr/>
        <a:fill>
          <a:solidFill>
            <a:srgbClr val="E6EB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4285F4"/>
        </a:fontRef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1CDCC"/>
          </a:solidFill>
        </a:fill>
      </a:tcStyle>
    </a:wholeTbl>
    <a:band2H>
      <a:tcTxStyle b="def" i="def"/>
      <a:tcStyle>
        <a:tcBdr/>
        <a:fill>
          <a:solidFill>
            <a:srgbClr val="F8E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285F4"/>
        </a:fontRef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E5CA"/>
          </a:solidFill>
        </a:fill>
      </a:tcStyle>
    </a:wholeTbl>
    <a:band2H>
      <a:tcTxStyle b="def" i="def"/>
      <a:tcStyle>
        <a:tcBdr/>
        <a:fill>
          <a:solidFill>
            <a:srgbClr val="FDF2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285F4"/>
        </a:fontRef>
        <a:srgbClr val="4285F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DFD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4285F4"/>
        </a:fontRef>
        <a:srgbClr val="4285F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285F4"/>
              </a:solidFill>
              <a:prstDash val="solid"/>
              <a:round/>
            </a:ln>
          </a:top>
          <a:bottom>
            <a:ln w="254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285F4"/>
              </a:solidFill>
              <a:prstDash val="solid"/>
              <a:round/>
            </a:ln>
          </a:top>
          <a:bottom>
            <a:ln w="25400" cap="flat">
              <a:solidFill>
                <a:srgbClr val="4285F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4285F4"/>
        </a:fontRef>
        <a:srgbClr val="4285F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285F4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285F4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285F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9" name="Shape 6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8" name="Shape 7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31750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Aplicação financeira:</a:t>
            </a:r>
          </a:p>
          <a:p>
            <a:pPr marL="457200" indent="-31750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Dado: R$ -15.000,00</a:t>
            </a:r>
          </a:p>
          <a:p>
            <a:pPr marL="457200" indent="-31750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Informação: Saldo negativo</a:t>
            </a:r>
          </a:p>
          <a:p>
            <a:pPr marL="457200" indent="-31750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Conhecimento: Endividado</a:t>
            </a:r>
          </a:p>
          <a:p>
            <a:pPr marL="457200" indent="-317500">
              <a:buClr>
                <a:srgbClr val="000000"/>
              </a:buClr>
              <a:buSzPts val="1100"/>
              <a:buFont typeface="Arial"/>
              <a:buChar char="●"/>
              <a:defRPr sz="1100"/>
            </a:pPr>
            <a:r>
              <a:t>Sabedoria: Solução para aumentar as vendas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5" name="Shape 7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Muito importante estar alinhado com um objetivo. Solucionar um problema.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Como cientistas de dados, a nossa principal responsabilidade é analisar grandes volumes de dados com o propósito de descobrir novas tendências e novos conjuntos de informações que agreguem valor para as companhias.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1" name="Shape 7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Crescimento exponencial dos dados, à utilização e ao armazenamento de dados em grandes volumes que desafiam os métodos convencionais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Bilionário (Raymond Tusk) que tem alguns encontros com o Frank Underwood…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0"/>
          <p:cNvSpPr/>
          <p:nvPr/>
        </p:nvSpPr>
        <p:spPr>
          <a:xfrm flipH="1">
            <a:off x="8246400" y="4245924"/>
            <a:ext cx="897600" cy="897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" name="Shape 11"/>
          <p:cNvSpPr/>
          <p:nvPr/>
        </p:nvSpPr>
        <p:spPr>
          <a:xfrm flipH="1">
            <a:off x="8246400" y="4245874"/>
            <a:ext cx="897600" cy="897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808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390525" y="2789129"/>
            <a:ext cx="8222100" cy="4329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42900" indent="-22860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342900" indent="25400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342900" indent="71120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342900" indent="116840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342900" indent="162560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/>
          <p:nvPr>
            <p:ph type="title"/>
          </p:nvPr>
        </p:nvSpPr>
        <p:spPr>
          <a:xfrm>
            <a:off x="475499" y="1258525"/>
            <a:ext cx="8222101" cy="19635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sz="12000">
                <a:solidFill>
                  <a:srgbClr val="424242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5" name="Body Level One…"/>
          <p:cNvSpPr txBox="1"/>
          <p:nvPr>
            <p:ph type="body" sz="half" idx="1"/>
          </p:nvPr>
        </p:nvSpPr>
        <p:spPr>
          <a:xfrm>
            <a:off x="475499" y="3304625"/>
            <a:ext cx="8222101" cy="13008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285F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1" name="Shape 65"/>
          <p:cNvSpPr/>
          <p:nvPr/>
        </p:nvSpPr>
        <p:spPr>
          <a:xfrm>
            <a:off x="831619" y="615324"/>
            <a:ext cx="5948702" cy="1"/>
          </a:xfrm>
          <a:prstGeom prst="line">
            <a:avLst/>
          </a:prstGeom>
          <a:ln w="7620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2" name="Title Text"/>
          <p:cNvSpPr txBox="1"/>
          <p:nvPr>
            <p:ph type="title"/>
          </p:nvPr>
        </p:nvSpPr>
        <p:spPr>
          <a:xfrm>
            <a:off x="832599" y="844000"/>
            <a:ext cx="5810401" cy="15504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23" name="Body Level One…"/>
          <p:cNvSpPr txBox="1"/>
          <p:nvPr>
            <p:ph type="body" sz="half" idx="1"/>
          </p:nvPr>
        </p:nvSpPr>
        <p:spPr>
          <a:xfrm>
            <a:off x="832599" y="2623080"/>
            <a:ext cx="5810401" cy="17388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30200">
              <a:buClr>
                <a:srgbClr val="FFFFFF"/>
              </a:buClr>
              <a:buSzPts val="1600"/>
              <a:defRPr sz="1600">
                <a:solidFill>
                  <a:srgbClr val="FFFFFF"/>
                </a:solidFill>
              </a:defRPr>
            </a:lvl1pPr>
            <a:lvl2pPr marL="959757" indent="-362857">
              <a:buClr>
                <a:srgbClr val="FFFFFF"/>
              </a:buClr>
              <a:buSzPts val="1600"/>
              <a:defRPr sz="1600">
                <a:solidFill>
                  <a:srgbClr val="FFFFFF"/>
                </a:solidFill>
              </a:defRPr>
            </a:lvl2pPr>
            <a:lvl3pPr marL="1416957" indent="-362857">
              <a:buClr>
                <a:srgbClr val="FFFFFF"/>
              </a:buClr>
              <a:buSzPts val="1600"/>
              <a:defRPr sz="1600">
                <a:solidFill>
                  <a:srgbClr val="FFFFFF"/>
                </a:solidFill>
              </a:defRPr>
            </a:lvl3pPr>
            <a:lvl4pPr marL="1874157" indent="-362857">
              <a:buClr>
                <a:srgbClr val="FFFFFF"/>
              </a:buClr>
              <a:buSzPts val="1600"/>
              <a:defRPr sz="1600">
                <a:solidFill>
                  <a:srgbClr val="FFFFFF"/>
                </a:solidFill>
              </a:defRPr>
            </a:lvl4pPr>
            <a:lvl5pPr marL="2331357" indent="-362857">
              <a:buClr>
                <a:srgbClr val="FFFFFF"/>
              </a:buClr>
              <a:buSzPts val="1600"/>
              <a:defRPr sz="1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32" name="Title Text"/>
          <p:cNvSpPr txBox="1"/>
          <p:nvPr>
            <p:ph type="title"/>
          </p:nvPr>
        </p:nvSpPr>
        <p:spPr>
          <a:xfrm>
            <a:off x="1837575" y="1251524"/>
            <a:ext cx="5445901" cy="26406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>
              <a:defRPr b="1" sz="4000"/>
            </a:lvl1pPr>
          </a:lstStyle>
          <a:p>
            <a:pPr/>
            <a:r>
              <a:t>Title Text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7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41" name="Title Text"/>
          <p:cNvSpPr txBox="1"/>
          <p:nvPr>
            <p:ph type="title"/>
          </p:nvPr>
        </p:nvSpPr>
        <p:spPr>
          <a:xfrm>
            <a:off x="329350" y="1108374"/>
            <a:ext cx="3997501" cy="10242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2800">
                <a:solidFill>
                  <a:srgbClr val="21212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2" name="Body Level One…"/>
          <p:cNvSpPr txBox="1"/>
          <p:nvPr>
            <p:ph type="body" sz="quarter" idx="1"/>
          </p:nvPr>
        </p:nvSpPr>
        <p:spPr>
          <a:xfrm>
            <a:off x="329350" y="2195099"/>
            <a:ext cx="3997501" cy="1835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30200">
              <a:buClr>
                <a:srgbClr val="616161"/>
              </a:buClr>
              <a:buSzPts val="1600"/>
              <a:defRPr sz="1600">
                <a:solidFill>
                  <a:srgbClr val="616161"/>
                </a:solidFill>
              </a:defRPr>
            </a:lvl1pPr>
            <a:lvl2pPr marL="959757" indent="-362857">
              <a:buClr>
                <a:srgbClr val="616161"/>
              </a:buClr>
              <a:buSzPts val="1600"/>
              <a:defRPr sz="1600">
                <a:solidFill>
                  <a:srgbClr val="616161"/>
                </a:solidFill>
              </a:defRPr>
            </a:lvl2pPr>
            <a:lvl3pPr marL="1416957" indent="-362857">
              <a:buClr>
                <a:srgbClr val="616161"/>
              </a:buClr>
              <a:buSzPts val="1600"/>
              <a:defRPr sz="1600">
                <a:solidFill>
                  <a:srgbClr val="616161"/>
                </a:solidFill>
              </a:defRPr>
            </a:lvl3pPr>
            <a:lvl4pPr marL="1874157" indent="-362857">
              <a:buClr>
                <a:srgbClr val="616161"/>
              </a:buClr>
              <a:buSzPts val="1600"/>
              <a:defRPr sz="1600">
                <a:solidFill>
                  <a:srgbClr val="616161"/>
                </a:solidFill>
              </a:defRPr>
            </a:lvl4pPr>
            <a:lvl5pPr marL="2331357" indent="-362857">
              <a:buClr>
                <a:srgbClr val="616161"/>
              </a:buClr>
              <a:buSzPts val="1600"/>
              <a:defRPr sz="1600">
                <a:solidFill>
                  <a:srgbClr val="61616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7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lin ang="5400011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51" name="Title Text"/>
          <p:cNvSpPr txBox="1"/>
          <p:nvPr>
            <p:ph type="title"/>
          </p:nvPr>
        </p:nvSpPr>
        <p:spPr>
          <a:xfrm>
            <a:off x="311699" y="205950"/>
            <a:ext cx="3889502" cy="1833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2800"/>
            </a:lvl1pPr>
          </a:lstStyle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sz="quarter" idx="1"/>
          </p:nvPr>
        </p:nvSpPr>
        <p:spPr>
          <a:xfrm>
            <a:off x="311699" y="2234525"/>
            <a:ext cx="3889502" cy="23343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buClr>
                <a:srgbClr val="FFFFFF"/>
              </a:buClr>
              <a:buSzPts val="1400"/>
              <a:defRPr sz="1400">
                <a:solidFill>
                  <a:srgbClr val="FFFFFF"/>
                </a:solidFill>
              </a:defRPr>
            </a:lvl1pPr>
            <a:lvl2pPr marL="965200" indent="-355600">
              <a:buClr>
                <a:srgbClr val="FFFFFF"/>
              </a:buClr>
              <a:buSzPts val="1400"/>
              <a:defRPr sz="1400">
                <a:solidFill>
                  <a:srgbClr val="FFFFFF"/>
                </a:solidFill>
              </a:defRPr>
            </a:lvl2pPr>
            <a:lvl3pPr marL="1422400" indent="-355600">
              <a:buClr>
                <a:srgbClr val="FFFFFF"/>
              </a:buClr>
              <a:buSzPts val="1400"/>
              <a:defRPr sz="1400">
                <a:solidFill>
                  <a:srgbClr val="FFFFFF"/>
                </a:solidFill>
              </a:defRPr>
            </a:lvl3pPr>
            <a:lvl4pPr marL="1879600" indent="-355600">
              <a:buClr>
                <a:srgbClr val="FFFFFF"/>
              </a:buClr>
              <a:buSzPts val="1400"/>
              <a:defRPr sz="1400">
                <a:solidFill>
                  <a:srgbClr val="FFFFFF"/>
                </a:solidFill>
              </a:defRPr>
            </a:lvl4pPr>
            <a:lvl5pPr marL="2336800" indent="-355600">
              <a:buClr>
                <a:srgbClr val="FFFFFF"/>
              </a:buClr>
              <a:buSzPts val="1400"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285F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1" name="Shape 85"/>
          <p:cNvSpPr/>
          <p:nvPr/>
        </p:nvSpPr>
        <p:spPr>
          <a:xfrm>
            <a:off x="3047650" y="0"/>
            <a:ext cx="6096301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2" name="Shape 86"/>
          <p:cNvSpPr/>
          <p:nvPr/>
        </p:nvSpPr>
        <p:spPr>
          <a:xfrm>
            <a:off x="205217" y="201291"/>
            <a:ext cx="408901" cy="381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4285F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3" name="Shape 87"/>
          <p:cNvSpPr/>
          <p:nvPr/>
        </p:nvSpPr>
        <p:spPr>
          <a:xfrm>
            <a:off x="205217" y="201291"/>
            <a:ext cx="408901" cy="381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1254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4" name="Shape 88"/>
          <p:cNvSpPr/>
          <p:nvPr/>
        </p:nvSpPr>
        <p:spPr>
          <a:xfrm>
            <a:off x="100882" y="201291"/>
            <a:ext cx="408901" cy="381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4285F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5" name="Shape 89"/>
          <p:cNvSpPr/>
          <p:nvPr/>
        </p:nvSpPr>
        <p:spPr>
          <a:xfrm>
            <a:off x="100882" y="201291"/>
            <a:ext cx="408901" cy="381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6" name="Shape 90"/>
          <p:cNvSpPr/>
          <p:nvPr/>
        </p:nvSpPr>
        <p:spPr>
          <a:xfrm>
            <a:off x="319" y="201291"/>
            <a:ext cx="408900" cy="381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4285F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7" name="Shape 91"/>
          <p:cNvSpPr/>
          <p:nvPr/>
        </p:nvSpPr>
        <p:spPr>
          <a:xfrm>
            <a:off x="319" y="201291"/>
            <a:ext cx="408900" cy="381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250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68" name="Title Text"/>
          <p:cNvSpPr txBox="1"/>
          <p:nvPr>
            <p:ph type="title"/>
          </p:nvPr>
        </p:nvSpPr>
        <p:spPr>
          <a:xfrm>
            <a:off x="233600" y="829550"/>
            <a:ext cx="2566200" cy="892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2100"/>
            </a:lvl1pPr>
          </a:lstStyle>
          <a:p>
            <a:pPr/>
            <a:r>
              <a:t>Title Text</a:t>
            </a:r>
          </a:p>
        </p:txBody>
      </p:sp>
      <p:sp>
        <p:nvSpPr>
          <p:cNvPr id="169" name="Body Level One…"/>
          <p:cNvSpPr txBox="1"/>
          <p:nvPr>
            <p:ph type="body" sz="quarter" idx="1"/>
          </p:nvPr>
        </p:nvSpPr>
        <p:spPr>
          <a:xfrm>
            <a:off x="233600" y="1798299"/>
            <a:ext cx="2566200" cy="29772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buClr>
                <a:srgbClr val="FFFFFF"/>
              </a:buClr>
              <a:buSzPts val="1400"/>
              <a:defRPr sz="1400">
                <a:solidFill>
                  <a:srgbClr val="FFFFFF"/>
                </a:solidFill>
              </a:defRPr>
            </a:lvl1pPr>
            <a:lvl2pPr marL="965200" indent="-355600">
              <a:buClr>
                <a:srgbClr val="FFFFFF"/>
              </a:buClr>
              <a:buSzPts val="1400"/>
              <a:defRPr sz="1400">
                <a:solidFill>
                  <a:srgbClr val="FFFFFF"/>
                </a:solidFill>
              </a:defRPr>
            </a:lvl2pPr>
            <a:lvl3pPr marL="1422400" indent="-355600">
              <a:buClr>
                <a:srgbClr val="FFFFFF"/>
              </a:buClr>
              <a:buSzPts val="1400"/>
              <a:defRPr sz="1400">
                <a:solidFill>
                  <a:srgbClr val="FFFFFF"/>
                </a:solidFill>
              </a:defRPr>
            </a:lvl3pPr>
            <a:lvl4pPr marL="1879600" indent="-355600">
              <a:buClr>
                <a:srgbClr val="FFFFFF"/>
              </a:buClr>
              <a:buSzPts val="1400"/>
              <a:defRPr sz="1400">
                <a:solidFill>
                  <a:srgbClr val="FFFFFF"/>
                </a:solidFill>
              </a:defRPr>
            </a:lvl4pPr>
            <a:lvl5pPr marL="2336800" indent="-355600">
              <a:buClr>
                <a:srgbClr val="FFFFFF"/>
              </a:buClr>
              <a:buSzPts val="1400"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9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78" name="Shape 97"/>
          <p:cNvSpPr/>
          <p:nvPr/>
        </p:nvSpPr>
        <p:spPr>
          <a:xfrm>
            <a:off x="-1" y="0"/>
            <a:ext cx="4583402" cy="5143500"/>
          </a:xfrm>
          <a:prstGeom prst="rect">
            <a:avLst/>
          </a:prstGeom>
          <a:solidFill>
            <a:srgbClr val="4285F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79" name="Title Text"/>
          <p:cNvSpPr txBox="1"/>
          <p:nvPr>
            <p:ph type="title"/>
          </p:nvPr>
        </p:nvSpPr>
        <p:spPr>
          <a:xfrm>
            <a:off x="363750" y="554849"/>
            <a:ext cx="3855900" cy="40338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180" name="Body Level One…"/>
          <p:cNvSpPr txBox="1"/>
          <p:nvPr>
            <p:ph type="body" sz="half" idx="1"/>
          </p:nvPr>
        </p:nvSpPr>
        <p:spPr>
          <a:xfrm>
            <a:off x="4947373" y="554849"/>
            <a:ext cx="3855901" cy="40338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indent="-330200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1pPr>
            <a:lvl2pPr marL="9597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2pPr>
            <a:lvl3pPr marL="14169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3pPr>
            <a:lvl4pPr marL="18741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4pPr>
            <a:lvl5pPr marL="23313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89" name="Title Text"/>
          <p:cNvSpPr txBox="1"/>
          <p:nvPr>
            <p:ph type="title"/>
          </p:nvPr>
        </p:nvSpPr>
        <p:spPr>
          <a:xfrm>
            <a:off x="291874" y="406900"/>
            <a:ext cx="3039601" cy="13887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3000">
                <a:solidFill>
                  <a:srgbClr val="4285F4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0" name="Body Level One…"/>
          <p:cNvSpPr txBox="1"/>
          <p:nvPr>
            <p:ph type="body" sz="quarter" idx="1"/>
          </p:nvPr>
        </p:nvSpPr>
        <p:spPr>
          <a:xfrm>
            <a:off x="291937" y="2053718"/>
            <a:ext cx="3039601" cy="2378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30200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1pPr>
            <a:lvl2pPr marL="9597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2pPr>
            <a:lvl3pPr marL="14169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3pPr>
            <a:lvl4pPr marL="18741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4pPr>
            <a:lvl5pPr marL="23313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99" name="Shape 108"/>
          <p:cNvSpPr/>
          <p:nvPr/>
        </p:nvSpPr>
        <p:spPr>
          <a:xfrm>
            <a:off x="2085575" y="0"/>
            <a:ext cx="7058401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00" name="Shape 110"/>
          <p:cNvSpPr/>
          <p:nvPr/>
        </p:nvSpPr>
        <p:spPr>
          <a:xfrm>
            <a:off x="148" y="-28"/>
            <a:ext cx="521402" cy="1028701"/>
          </a:xfrm>
          <a:prstGeom prst="rect">
            <a:avLst/>
          </a:prstGeom>
          <a:solidFill>
            <a:srgbClr val="73737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01" name="Shape 111"/>
          <p:cNvSpPr/>
          <p:nvPr/>
        </p:nvSpPr>
        <p:spPr>
          <a:xfrm>
            <a:off x="521314" y="-28"/>
            <a:ext cx="521401" cy="10287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02" name="Shape 112"/>
          <p:cNvSpPr/>
          <p:nvPr/>
        </p:nvSpPr>
        <p:spPr>
          <a:xfrm>
            <a:off x="192044" y="226164"/>
            <a:ext cx="331051" cy="662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rgbClr val="4285F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03" name="Shape 113"/>
          <p:cNvSpPr/>
          <p:nvPr/>
        </p:nvSpPr>
        <p:spPr>
          <a:xfrm rot="10800000">
            <a:off x="522973" y="225985"/>
            <a:ext cx="331051" cy="66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04" name="Shape 114"/>
          <p:cNvSpPr/>
          <p:nvPr/>
        </p:nvSpPr>
        <p:spPr>
          <a:xfrm>
            <a:off x="1042802" y="-28"/>
            <a:ext cx="521401" cy="1028701"/>
          </a:xfrm>
          <a:prstGeom prst="rect">
            <a:avLst/>
          </a:prstGeom>
          <a:solidFill>
            <a:srgbClr val="73737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05" name="Shape 115"/>
          <p:cNvSpPr/>
          <p:nvPr/>
        </p:nvSpPr>
        <p:spPr>
          <a:xfrm>
            <a:off x="1564117" y="-28"/>
            <a:ext cx="521402" cy="10287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06" name="Shape 116"/>
          <p:cNvSpPr/>
          <p:nvPr/>
        </p:nvSpPr>
        <p:spPr>
          <a:xfrm>
            <a:off x="1234847" y="226164"/>
            <a:ext cx="331051" cy="662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rgbClr val="4285F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07" name="Shape 117"/>
          <p:cNvSpPr/>
          <p:nvPr/>
        </p:nvSpPr>
        <p:spPr>
          <a:xfrm rot="10800000">
            <a:off x="1565777" y="225985"/>
            <a:ext cx="331051" cy="66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08" name="Shape 118"/>
          <p:cNvSpPr/>
          <p:nvPr/>
        </p:nvSpPr>
        <p:spPr>
          <a:xfrm>
            <a:off x="148" y="1028672"/>
            <a:ext cx="521402" cy="1028701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09" name="Shape 119"/>
          <p:cNvSpPr/>
          <p:nvPr/>
        </p:nvSpPr>
        <p:spPr>
          <a:xfrm>
            <a:off x="521376" y="1028672"/>
            <a:ext cx="521401" cy="1028701"/>
          </a:xfrm>
          <a:prstGeom prst="rect">
            <a:avLst/>
          </a:prstGeom>
          <a:solidFill>
            <a:srgbClr val="CCCCC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0" name="Shape 120"/>
          <p:cNvSpPr/>
          <p:nvPr/>
        </p:nvSpPr>
        <p:spPr>
          <a:xfrm>
            <a:off x="192044" y="1254864"/>
            <a:ext cx="331051" cy="662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1" name="Shape 121"/>
          <p:cNvSpPr/>
          <p:nvPr/>
        </p:nvSpPr>
        <p:spPr>
          <a:xfrm rot="10800000">
            <a:off x="522973" y="1254686"/>
            <a:ext cx="331051" cy="66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2" name="Shape 122"/>
          <p:cNvSpPr/>
          <p:nvPr/>
        </p:nvSpPr>
        <p:spPr>
          <a:xfrm>
            <a:off x="1042802" y="1028672"/>
            <a:ext cx="521401" cy="1028701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3" name="Shape 123"/>
          <p:cNvSpPr/>
          <p:nvPr/>
        </p:nvSpPr>
        <p:spPr>
          <a:xfrm>
            <a:off x="1234847" y="1254864"/>
            <a:ext cx="331051" cy="662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4" name="Shape 124"/>
          <p:cNvSpPr/>
          <p:nvPr/>
        </p:nvSpPr>
        <p:spPr>
          <a:xfrm rot="10800000">
            <a:off x="1565777" y="1254686"/>
            <a:ext cx="331051" cy="66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5" name="Shape 125"/>
          <p:cNvSpPr/>
          <p:nvPr/>
        </p:nvSpPr>
        <p:spPr>
          <a:xfrm>
            <a:off x="148" y="2057373"/>
            <a:ext cx="521402" cy="1028701"/>
          </a:xfrm>
          <a:prstGeom prst="rect">
            <a:avLst/>
          </a:prstGeom>
          <a:solidFill>
            <a:srgbClr val="73737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6" name="Shape 126"/>
          <p:cNvSpPr/>
          <p:nvPr/>
        </p:nvSpPr>
        <p:spPr>
          <a:xfrm>
            <a:off x="521314" y="2057373"/>
            <a:ext cx="521401" cy="10287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7" name="Shape 127"/>
          <p:cNvSpPr/>
          <p:nvPr/>
        </p:nvSpPr>
        <p:spPr>
          <a:xfrm>
            <a:off x="192044" y="2283563"/>
            <a:ext cx="331051" cy="66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rgbClr val="4285F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8" name="Shape 128"/>
          <p:cNvSpPr/>
          <p:nvPr/>
        </p:nvSpPr>
        <p:spPr>
          <a:xfrm rot="10800000">
            <a:off x="522973" y="2283386"/>
            <a:ext cx="331051" cy="66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19" name="Shape 129"/>
          <p:cNvSpPr/>
          <p:nvPr/>
        </p:nvSpPr>
        <p:spPr>
          <a:xfrm>
            <a:off x="1042802" y="2057373"/>
            <a:ext cx="521401" cy="1028701"/>
          </a:xfrm>
          <a:prstGeom prst="rect">
            <a:avLst/>
          </a:prstGeom>
          <a:solidFill>
            <a:srgbClr val="73737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20" name="Shape 130"/>
          <p:cNvSpPr/>
          <p:nvPr/>
        </p:nvSpPr>
        <p:spPr>
          <a:xfrm>
            <a:off x="1564117" y="2057373"/>
            <a:ext cx="521402" cy="10287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21" name="Shape 131"/>
          <p:cNvSpPr/>
          <p:nvPr/>
        </p:nvSpPr>
        <p:spPr>
          <a:xfrm>
            <a:off x="1234847" y="2283563"/>
            <a:ext cx="331051" cy="66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rgbClr val="4285F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22" name="Shape 132"/>
          <p:cNvSpPr/>
          <p:nvPr/>
        </p:nvSpPr>
        <p:spPr>
          <a:xfrm rot="10800000">
            <a:off x="1565777" y="2283386"/>
            <a:ext cx="331051" cy="66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23" name="Shape 133"/>
          <p:cNvSpPr/>
          <p:nvPr/>
        </p:nvSpPr>
        <p:spPr>
          <a:xfrm>
            <a:off x="148" y="3086073"/>
            <a:ext cx="521402" cy="1028701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24" name="Shape 134"/>
          <p:cNvSpPr/>
          <p:nvPr/>
        </p:nvSpPr>
        <p:spPr>
          <a:xfrm>
            <a:off x="521314" y="3086073"/>
            <a:ext cx="521401" cy="1028701"/>
          </a:xfrm>
          <a:prstGeom prst="rect">
            <a:avLst/>
          </a:prstGeom>
          <a:solidFill>
            <a:srgbClr val="CCCCC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25" name="Shape 135"/>
          <p:cNvSpPr/>
          <p:nvPr/>
        </p:nvSpPr>
        <p:spPr>
          <a:xfrm>
            <a:off x="192044" y="3312264"/>
            <a:ext cx="331051" cy="66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26" name="Shape 136"/>
          <p:cNvSpPr/>
          <p:nvPr/>
        </p:nvSpPr>
        <p:spPr>
          <a:xfrm rot="10800000">
            <a:off x="522973" y="3312085"/>
            <a:ext cx="331051" cy="66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27" name="Shape 137"/>
          <p:cNvSpPr/>
          <p:nvPr/>
        </p:nvSpPr>
        <p:spPr>
          <a:xfrm>
            <a:off x="1042802" y="3086073"/>
            <a:ext cx="521401" cy="1028701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28" name="Shape 138"/>
          <p:cNvSpPr/>
          <p:nvPr/>
        </p:nvSpPr>
        <p:spPr>
          <a:xfrm>
            <a:off x="1564117" y="3086073"/>
            <a:ext cx="521402" cy="1028701"/>
          </a:xfrm>
          <a:prstGeom prst="rect">
            <a:avLst/>
          </a:prstGeom>
          <a:solidFill>
            <a:srgbClr val="CCCCC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29" name="Shape 139"/>
          <p:cNvSpPr/>
          <p:nvPr/>
        </p:nvSpPr>
        <p:spPr>
          <a:xfrm>
            <a:off x="1234847" y="3312264"/>
            <a:ext cx="331051" cy="66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0" name="Shape 140"/>
          <p:cNvSpPr/>
          <p:nvPr/>
        </p:nvSpPr>
        <p:spPr>
          <a:xfrm rot="10800000">
            <a:off x="1565777" y="3312085"/>
            <a:ext cx="331051" cy="66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1" name="Shape 141"/>
          <p:cNvSpPr/>
          <p:nvPr/>
        </p:nvSpPr>
        <p:spPr>
          <a:xfrm>
            <a:off x="148" y="4114772"/>
            <a:ext cx="521402" cy="1028701"/>
          </a:xfrm>
          <a:prstGeom prst="rect">
            <a:avLst/>
          </a:prstGeom>
          <a:solidFill>
            <a:srgbClr val="73737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2" name="Shape 142"/>
          <p:cNvSpPr/>
          <p:nvPr/>
        </p:nvSpPr>
        <p:spPr>
          <a:xfrm>
            <a:off x="521314" y="4114772"/>
            <a:ext cx="521401" cy="10287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3" name="Shape 143"/>
          <p:cNvSpPr/>
          <p:nvPr/>
        </p:nvSpPr>
        <p:spPr>
          <a:xfrm>
            <a:off x="192044" y="4340964"/>
            <a:ext cx="331051" cy="66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rgbClr val="4285F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4" name="Shape 144"/>
          <p:cNvSpPr/>
          <p:nvPr/>
        </p:nvSpPr>
        <p:spPr>
          <a:xfrm rot="10800000">
            <a:off x="522973" y="4340785"/>
            <a:ext cx="331051" cy="66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5" name="Shape 145"/>
          <p:cNvSpPr/>
          <p:nvPr/>
        </p:nvSpPr>
        <p:spPr>
          <a:xfrm>
            <a:off x="1042802" y="4114772"/>
            <a:ext cx="521401" cy="1028701"/>
          </a:xfrm>
          <a:prstGeom prst="rect">
            <a:avLst/>
          </a:prstGeom>
          <a:solidFill>
            <a:srgbClr val="73737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6" name="Shape 146"/>
          <p:cNvSpPr/>
          <p:nvPr/>
        </p:nvSpPr>
        <p:spPr>
          <a:xfrm>
            <a:off x="1564117" y="4114772"/>
            <a:ext cx="521402" cy="1028701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7" name="Shape 147"/>
          <p:cNvSpPr/>
          <p:nvPr/>
        </p:nvSpPr>
        <p:spPr>
          <a:xfrm>
            <a:off x="1234847" y="4340964"/>
            <a:ext cx="331051" cy="66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rgbClr val="4285F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8" name="Shape 148"/>
          <p:cNvSpPr/>
          <p:nvPr/>
        </p:nvSpPr>
        <p:spPr>
          <a:xfrm rot="10800000">
            <a:off x="1565777" y="4340785"/>
            <a:ext cx="331051" cy="662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9671" y="21600"/>
                  <a:pt x="0" y="16765"/>
                  <a:pt x="0" y="10800"/>
                </a:cubicBezTo>
                <a:cubicBezTo>
                  <a:pt x="0" y="4835"/>
                  <a:pt x="9671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39" name="Slide Number"/>
          <p:cNvSpPr txBox="1"/>
          <p:nvPr>
            <p:ph type="sldNum" sz="quarter" idx="2"/>
          </p:nvPr>
        </p:nvSpPr>
        <p:spPr>
          <a:xfrm>
            <a:off x="8709886" y="4717934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85F4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/>
          <p:nvPr>
            <p:ph type="title"/>
          </p:nvPr>
        </p:nvSpPr>
        <p:spPr>
          <a:xfrm>
            <a:off x="460950" y="2065350"/>
            <a:ext cx="8222100" cy="10128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1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47" name="Title Text"/>
          <p:cNvSpPr txBox="1"/>
          <p:nvPr>
            <p:ph type="title"/>
          </p:nvPr>
        </p:nvSpPr>
        <p:spPr>
          <a:xfrm>
            <a:off x="1837575" y="1251524"/>
            <a:ext cx="5445901" cy="26406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>
              <a:defRPr b="1" sz="4000"/>
            </a:lvl1pPr>
          </a:lstStyle>
          <a:p>
            <a:pPr/>
            <a:r>
              <a:t>Title Text</a:t>
            </a:r>
          </a:p>
        </p:txBody>
      </p:sp>
      <p:sp>
        <p:nvSpPr>
          <p:cNvPr id="248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1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56" name="Title Text"/>
          <p:cNvSpPr txBox="1"/>
          <p:nvPr>
            <p:ph type="title"/>
          </p:nvPr>
        </p:nvSpPr>
        <p:spPr>
          <a:xfrm>
            <a:off x="291874" y="406900"/>
            <a:ext cx="3039601" cy="13887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3000">
                <a:solidFill>
                  <a:srgbClr val="4285F4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7" name="Body Level One…"/>
          <p:cNvSpPr txBox="1"/>
          <p:nvPr>
            <p:ph type="body" sz="quarter" idx="1"/>
          </p:nvPr>
        </p:nvSpPr>
        <p:spPr>
          <a:xfrm>
            <a:off x="291937" y="2053718"/>
            <a:ext cx="3039601" cy="2378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30200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1pPr>
            <a:lvl2pPr marL="9597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2pPr>
            <a:lvl3pPr marL="14169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3pPr>
            <a:lvl4pPr marL="18741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4pPr>
            <a:lvl5pPr marL="23313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8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1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66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1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EE0D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74" name="Title Text"/>
          <p:cNvSpPr txBox="1"/>
          <p:nvPr>
            <p:ph type="title"/>
          </p:nvPr>
        </p:nvSpPr>
        <p:spPr>
          <a:xfrm>
            <a:off x="339575" y="851900"/>
            <a:ext cx="4756201" cy="34206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75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1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83" name="Title Text"/>
          <p:cNvSpPr txBox="1"/>
          <p:nvPr>
            <p:ph type="title"/>
          </p:nvPr>
        </p:nvSpPr>
        <p:spPr>
          <a:xfrm>
            <a:off x="523249" y="1523725"/>
            <a:ext cx="3477902" cy="13887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3000"/>
            </a:lvl1pPr>
          </a:lstStyle>
          <a:p>
            <a:pPr/>
            <a:r>
              <a:t>Title Text</a:t>
            </a:r>
          </a:p>
        </p:txBody>
      </p:sp>
      <p:sp>
        <p:nvSpPr>
          <p:cNvPr id="284" name="Body Level One…"/>
          <p:cNvSpPr txBox="1"/>
          <p:nvPr>
            <p:ph type="body" sz="quarter" idx="1"/>
          </p:nvPr>
        </p:nvSpPr>
        <p:spPr>
          <a:xfrm>
            <a:off x="523324" y="3020274"/>
            <a:ext cx="3477902" cy="1534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30200">
              <a:buClr>
                <a:srgbClr val="FFFFFF"/>
              </a:buClr>
              <a:buSzPts val="1600"/>
              <a:defRPr sz="1600">
                <a:solidFill>
                  <a:srgbClr val="FFFFFF"/>
                </a:solidFill>
              </a:defRPr>
            </a:lvl1pPr>
            <a:lvl2pPr marL="959757" indent="-362857">
              <a:buClr>
                <a:srgbClr val="FFFFFF"/>
              </a:buClr>
              <a:buSzPts val="1600"/>
              <a:defRPr sz="1600">
                <a:solidFill>
                  <a:srgbClr val="FFFFFF"/>
                </a:solidFill>
              </a:defRPr>
            </a:lvl2pPr>
            <a:lvl3pPr marL="1416957" indent="-362857">
              <a:buClr>
                <a:srgbClr val="FFFFFF"/>
              </a:buClr>
              <a:buSzPts val="1600"/>
              <a:defRPr sz="1600">
                <a:solidFill>
                  <a:srgbClr val="FFFFFF"/>
                </a:solidFill>
              </a:defRPr>
            </a:lvl3pPr>
            <a:lvl4pPr marL="1874157" indent="-362857">
              <a:buClr>
                <a:srgbClr val="FFFFFF"/>
              </a:buClr>
              <a:buSzPts val="1600"/>
              <a:defRPr sz="1600">
                <a:solidFill>
                  <a:srgbClr val="FFFFFF"/>
                </a:solidFill>
              </a:defRPr>
            </a:lvl4pPr>
            <a:lvl5pPr marL="2331357" indent="-362857">
              <a:buClr>
                <a:srgbClr val="FFFFFF"/>
              </a:buClr>
              <a:buSzPts val="1600"/>
              <a:defRPr sz="1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5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293" name="Body Level One…"/>
          <p:cNvSpPr txBox="1"/>
          <p:nvPr>
            <p:ph type="body" idx="1"/>
          </p:nvPr>
        </p:nvSpPr>
        <p:spPr>
          <a:xfrm>
            <a:off x="810900" y="772300"/>
            <a:ext cx="7537501" cy="40623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indent="-381000">
              <a:buClr>
                <a:srgbClr val="FFFFFF"/>
              </a:buClr>
              <a:buSzPts val="2400"/>
              <a:defRPr sz="2400">
                <a:solidFill>
                  <a:srgbClr val="FFFFFF"/>
                </a:solidFill>
              </a:defRPr>
            </a:lvl1pPr>
            <a:lvl2pPr marL="985519" indent="-426719">
              <a:buClr>
                <a:srgbClr val="FFFFFF"/>
              </a:buClr>
              <a:buSzPts val="2400"/>
              <a:defRPr sz="2400">
                <a:solidFill>
                  <a:srgbClr val="FFFFFF"/>
                </a:solidFill>
              </a:defRPr>
            </a:lvl2pPr>
            <a:lvl3pPr marL="1442719" indent="-426719">
              <a:buClr>
                <a:srgbClr val="FFFFFF"/>
              </a:buClr>
              <a:buSzPts val="2400"/>
              <a:defRPr sz="2400">
                <a:solidFill>
                  <a:srgbClr val="FFFFFF"/>
                </a:solidFill>
              </a:defRPr>
            </a:lvl3pPr>
            <a:lvl4pPr marL="1899920" indent="-426720">
              <a:buClr>
                <a:srgbClr val="FFFFFF"/>
              </a:buClr>
              <a:buSzPts val="2400"/>
              <a:defRPr sz="2400">
                <a:solidFill>
                  <a:srgbClr val="FFFFFF"/>
                </a:solidFill>
              </a:defRPr>
            </a:lvl4pPr>
            <a:lvl5pPr marL="2357120" indent="-426720">
              <a:buClr>
                <a:srgbClr val="FFFFFF"/>
              </a:buClr>
              <a:buSzPts val="2400"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4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02" name="Title Text"/>
          <p:cNvSpPr txBox="1"/>
          <p:nvPr>
            <p:ph type="title"/>
          </p:nvPr>
        </p:nvSpPr>
        <p:spPr>
          <a:xfrm>
            <a:off x="3052087" y="1031899"/>
            <a:ext cx="3039601" cy="13887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b="1" sz="3000"/>
            </a:lvl1pPr>
          </a:lstStyle>
          <a:p>
            <a:pPr/>
            <a:r>
              <a:t>Title Text</a:t>
            </a:r>
          </a:p>
        </p:txBody>
      </p:sp>
      <p:sp>
        <p:nvSpPr>
          <p:cNvPr id="303" name="Body Level One…"/>
          <p:cNvSpPr txBox="1"/>
          <p:nvPr>
            <p:ph type="body" sz="quarter" idx="1"/>
          </p:nvPr>
        </p:nvSpPr>
        <p:spPr>
          <a:xfrm>
            <a:off x="3052149" y="2526321"/>
            <a:ext cx="3039601" cy="13104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30200" algn="ctr">
              <a:buClr>
                <a:srgbClr val="FFFFFF"/>
              </a:buClr>
              <a:buSzPts val="1600"/>
              <a:defRPr sz="1600">
                <a:solidFill>
                  <a:srgbClr val="FFFFFF"/>
                </a:solidFill>
              </a:defRPr>
            </a:lvl1pPr>
            <a:lvl2pPr marL="959757" indent="-362857" algn="ctr">
              <a:buClr>
                <a:srgbClr val="FFFFFF"/>
              </a:buClr>
              <a:buSzPts val="1600"/>
              <a:defRPr sz="1600">
                <a:solidFill>
                  <a:srgbClr val="FFFFFF"/>
                </a:solidFill>
              </a:defRPr>
            </a:lvl2pPr>
            <a:lvl3pPr marL="1416957" indent="-362857" algn="ctr">
              <a:buClr>
                <a:srgbClr val="FFFFFF"/>
              </a:buClr>
              <a:buSzPts val="1600"/>
              <a:defRPr sz="1600">
                <a:solidFill>
                  <a:srgbClr val="FFFFFF"/>
                </a:solidFill>
              </a:defRPr>
            </a:lvl3pPr>
            <a:lvl4pPr marL="1874157" indent="-362857" algn="ctr">
              <a:buClr>
                <a:srgbClr val="FFFFFF"/>
              </a:buClr>
              <a:buSzPts val="1600"/>
              <a:defRPr sz="1600">
                <a:solidFill>
                  <a:srgbClr val="FFFFFF"/>
                </a:solidFill>
              </a:defRPr>
            </a:lvl4pPr>
            <a:lvl5pPr marL="2331357" indent="-362857" algn="ctr">
              <a:buClr>
                <a:srgbClr val="FFFFFF"/>
              </a:buClr>
              <a:buSzPts val="1600"/>
              <a:defRPr sz="16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4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1212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18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317" name="Shape 181"/>
          <p:cNvGrpSpPr/>
          <p:nvPr/>
        </p:nvGrpSpPr>
        <p:grpSpPr>
          <a:xfrm>
            <a:off x="4870648" y="2121825"/>
            <a:ext cx="3764844" cy="64502"/>
            <a:chOff x="0" y="0"/>
            <a:chExt cx="3764843" cy="64501"/>
          </a:xfrm>
        </p:grpSpPr>
        <p:sp>
          <p:nvSpPr>
            <p:cNvPr id="312" name="Shape 182"/>
            <p:cNvSpPr/>
            <p:nvPr/>
          </p:nvSpPr>
          <p:spPr>
            <a:xfrm>
              <a:off x="752958" y="0"/>
              <a:ext cx="766909" cy="64500"/>
            </a:xfrm>
            <a:prstGeom prst="rect">
              <a:avLst/>
            </a:prstGeom>
            <a:solidFill>
              <a:srgbClr val="D6282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3" name="Shape 183"/>
            <p:cNvSpPr/>
            <p:nvPr/>
          </p:nvSpPr>
          <p:spPr>
            <a:xfrm>
              <a:off x="1505936" y="0"/>
              <a:ext cx="766909" cy="64500"/>
            </a:xfrm>
            <a:prstGeom prst="rect">
              <a:avLst/>
            </a:prstGeom>
            <a:solidFill>
              <a:srgbClr val="F7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4" name="Shape 184"/>
            <p:cNvSpPr/>
            <p:nvPr/>
          </p:nvSpPr>
          <p:spPr>
            <a:xfrm>
              <a:off x="2261612" y="2"/>
              <a:ext cx="755689" cy="64500"/>
            </a:xfrm>
            <a:prstGeom prst="rect">
              <a:avLst/>
            </a:prstGeom>
            <a:solidFill>
              <a:srgbClr val="FCBF4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5" name="Shape 185"/>
            <p:cNvSpPr/>
            <p:nvPr/>
          </p:nvSpPr>
          <p:spPr>
            <a:xfrm>
              <a:off x="0" y="0"/>
              <a:ext cx="752990" cy="64500"/>
            </a:xfrm>
            <a:prstGeom prst="rect">
              <a:avLst/>
            </a:prstGeom>
            <a:solidFill>
              <a:srgbClr val="00304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16" name="Shape 186"/>
            <p:cNvSpPr/>
            <p:nvPr/>
          </p:nvSpPr>
          <p:spPr>
            <a:xfrm>
              <a:off x="3011853" y="0"/>
              <a:ext cx="752991" cy="64500"/>
            </a:xfrm>
            <a:prstGeom prst="rect">
              <a:avLst/>
            </a:prstGeom>
            <a:solidFill>
              <a:srgbClr val="EAE2B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18" name="Title Text"/>
          <p:cNvSpPr txBox="1"/>
          <p:nvPr>
            <p:ph type="title"/>
          </p:nvPr>
        </p:nvSpPr>
        <p:spPr>
          <a:xfrm>
            <a:off x="4771875" y="545025"/>
            <a:ext cx="3880800" cy="14382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2400">
                <a:solidFill>
                  <a:srgbClr val="43434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9" name="Body Level One…"/>
          <p:cNvSpPr txBox="1"/>
          <p:nvPr>
            <p:ph type="body" sz="quarter" idx="1"/>
          </p:nvPr>
        </p:nvSpPr>
        <p:spPr>
          <a:xfrm>
            <a:off x="4771875" y="2324774"/>
            <a:ext cx="3880800" cy="22737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buClr>
                <a:srgbClr val="434343"/>
              </a:buClr>
              <a:buSzPts val="1400"/>
              <a:defRPr sz="1400">
                <a:solidFill>
                  <a:srgbClr val="434343"/>
                </a:solidFill>
              </a:defRPr>
            </a:lvl1pPr>
            <a:lvl2pPr marL="965200" indent="-355600">
              <a:buClr>
                <a:srgbClr val="434343"/>
              </a:buClr>
              <a:buSzPts val="1400"/>
              <a:defRPr sz="1400">
                <a:solidFill>
                  <a:srgbClr val="434343"/>
                </a:solidFill>
              </a:defRPr>
            </a:lvl2pPr>
            <a:lvl3pPr marL="1422400" indent="-355600">
              <a:buClr>
                <a:srgbClr val="434343"/>
              </a:buClr>
              <a:buSzPts val="1400"/>
              <a:defRPr sz="1400">
                <a:solidFill>
                  <a:srgbClr val="434343"/>
                </a:solidFill>
              </a:defRPr>
            </a:lvl3pPr>
            <a:lvl4pPr marL="1879600" indent="-355600">
              <a:buClr>
                <a:srgbClr val="434343"/>
              </a:buClr>
              <a:buSzPts val="1400"/>
              <a:defRPr sz="1400">
                <a:solidFill>
                  <a:srgbClr val="434343"/>
                </a:solidFill>
              </a:defRPr>
            </a:lvl4pPr>
            <a:lvl5pPr marL="2336800" indent="-355600">
              <a:buClr>
                <a:srgbClr val="434343"/>
              </a:buClr>
              <a:buSzPts val="1400"/>
              <a:defRPr sz="1400">
                <a:solidFill>
                  <a:srgbClr val="43434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0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19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8" name="Shape 192"/>
          <p:cNvSpPr/>
          <p:nvPr/>
        </p:nvSpPr>
        <p:spPr>
          <a:xfrm>
            <a:off x="4308425" y="307999"/>
            <a:ext cx="4527600" cy="45117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9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19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37" name="Title Text"/>
          <p:cNvSpPr txBox="1"/>
          <p:nvPr>
            <p:ph type="title"/>
          </p:nvPr>
        </p:nvSpPr>
        <p:spPr>
          <a:xfrm>
            <a:off x="329350" y="1108374"/>
            <a:ext cx="3997501" cy="10242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2800">
                <a:solidFill>
                  <a:srgbClr val="21212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8" name="Body Level One…"/>
          <p:cNvSpPr txBox="1"/>
          <p:nvPr>
            <p:ph type="body" sz="quarter" idx="1"/>
          </p:nvPr>
        </p:nvSpPr>
        <p:spPr>
          <a:xfrm>
            <a:off x="329350" y="2195099"/>
            <a:ext cx="3997501" cy="1835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30200">
              <a:buClr>
                <a:srgbClr val="616161"/>
              </a:buClr>
              <a:buSzPts val="1600"/>
              <a:defRPr sz="1600">
                <a:solidFill>
                  <a:srgbClr val="616161"/>
                </a:solidFill>
              </a:defRPr>
            </a:lvl1pPr>
            <a:lvl2pPr marL="959757" indent="-362857">
              <a:buClr>
                <a:srgbClr val="616161"/>
              </a:buClr>
              <a:buSzPts val="1600"/>
              <a:defRPr sz="1600">
                <a:solidFill>
                  <a:srgbClr val="616161"/>
                </a:solidFill>
              </a:defRPr>
            </a:lvl2pPr>
            <a:lvl3pPr marL="1416957" indent="-362857">
              <a:buClr>
                <a:srgbClr val="616161"/>
              </a:buClr>
              <a:buSzPts val="1600"/>
              <a:defRPr sz="1600">
                <a:solidFill>
                  <a:srgbClr val="616161"/>
                </a:solidFill>
              </a:defRPr>
            </a:lvl3pPr>
            <a:lvl4pPr marL="1874157" indent="-362857">
              <a:buClr>
                <a:srgbClr val="616161"/>
              </a:buClr>
              <a:buSzPts val="1600"/>
              <a:defRPr sz="1600">
                <a:solidFill>
                  <a:srgbClr val="616161"/>
                </a:solidFill>
              </a:defRPr>
            </a:lvl4pPr>
            <a:lvl5pPr marL="2331357" indent="-362857">
              <a:buClr>
                <a:srgbClr val="616161"/>
              </a:buClr>
              <a:buSzPts val="1600"/>
              <a:defRPr sz="1600">
                <a:solidFill>
                  <a:srgbClr val="61616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9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1" name="Shape 20"/>
          <p:cNvSpPr/>
          <p:nvPr/>
        </p:nvSpPr>
        <p:spPr>
          <a:xfrm>
            <a:off x="0" y="1685999"/>
            <a:ext cx="9144000" cy="10860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471900" y="738725"/>
            <a:ext cx="8222100" cy="7677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idx="1"/>
          </p:nvPr>
        </p:nvSpPr>
        <p:spPr>
          <a:xfrm>
            <a:off x="471900" y="1919074"/>
            <a:ext cx="8222100" cy="2710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3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47" name="Shape 201"/>
          <p:cNvSpPr/>
          <p:nvPr/>
        </p:nvSpPr>
        <p:spPr>
          <a:xfrm>
            <a:off x="2145713" y="2967150"/>
            <a:ext cx="90001" cy="90001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cxnSp>
        <p:nvCxnSpPr>
          <p:cNvPr id="348" name="Shape 202"/>
          <p:cNvCxnSpPr>
            <a:stCxn id="347" idx="0"/>
            <a:endCxn id="349" idx="0"/>
          </p:cNvCxnSpPr>
          <p:nvPr/>
        </p:nvCxnSpPr>
        <p:spPr>
          <a:xfrm>
            <a:off x="2190713" y="3012150"/>
            <a:ext cx="4762775" cy="1"/>
          </a:xfrm>
          <a:prstGeom prst="straightConnector1">
            <a:avLst/>
          </a:prstGeom>
          <a:ln>
            <a:solidFill>
              <a:srgbClr val="FFFFFF"/>
            </a:solidFill>
          </a:ln>
        </p:spPr>
      </p:cxnSp>
      <p:sp>
        <p:nvSpPr>
          <p:cNvPr id="349" name="Shape 203"/>
          <p:cNvSpPr/>
          <p:nvPr/>
        </p:nvSpPr>
        <p:spPr>
          <a:xfrm>
            <a:off x="6908487" y="2967150"/>
            <a:ext cx="90001" cy="90001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50" name="Title Text"/>
          <p:cNvSpPr txBox="1"/>
          <p:nvPr>
            <p:ph type="title"/>
          </p:nvPr>
        </p:nvSpPr>
        <p:spPr>
          <a:xfrm>
            <a:off x="1268799" y="1629149"/>
            <a:ext cx="6606601" cy="11607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b="1" sz="3000"/>
            </a:lvl1pPr>
          </a:lstStyle>
          <a:p>
            <a:pPr/>
            <a:r>
              <a:t>Title Text</a:t>
            </a:r>
          </a:p>
        </p:txBody>
      </p:sp>
      <p:sp>
        <p:nvSpPr>
          <p:cNvPr id="351" name="Slide Number"/>
          <p:cNvSpPr txBox="1"/>
          <p:nvPr>
            <p:ph type="sldNum" sz="quarter" idx="2"/>
          </p:nvPr>
        </p:nvSpPr>
        <p:spPr>
          <a:xfrm>
            <a:off x="8709886" y="4717934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32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2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59" name="Shape 208"/>
          <p:cNvSpPr/>
          <p:nvPr/>
        </p:nvSpPr>
        <p:spPr>
          <a:xfrm>
            <a:off x="3341299" y="314874"/>
            <a:ext cx="5486401" cy="45132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60" name="Shape 209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4285F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61" name="Shape 210"/>
          <p:cNvSpPr/>
          <p:nvPr/>
        </p:nvSpPr>
        <p:spPr>
          <a:xfrm>
            <a:off x="3341299" y="314874"/>
            <a:ext cx="5486401" cy="113400"/>
          </a:xfrm>
          <a:prstGeom prst="rect">
            <a:avLst/>
          </a:prstGeom>
          <a:solidFill>
            <a:srgbClr val="4285F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62" name="Title Text"/>
          <p:cNvSpPr txBox="1"/>
          <p:nvPr>
            <p:ph type="title"/>
          </p:nvPr>
        </p:nvSpPr>
        <p:spPr>
          <a:xfrm>
            <a:off x="348300" y="428199"/>
            <a:ext cx="2351401" cy="4399802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b="1" sz="2800"/>
            </a:lvl1pPr>
          </a:lstStyle>
          <a:p>
            <a:pPr/>
            <a:r>
              <a:t>Title Text</a:t>
            </a:r>
          </a:p>
        </p:txBody>
      </p:sp>
      <p:sp>
        <p:nvSpPr>
          <p:cNvPr id="363" name="Body Level One…"/>
          <p:cNvSpPr txBox="1"/>
          <p:nvPr>
            <p:ph type="body" idx="1"/>
          </p:nvPr>
        </p:nvSpPr>
        <p:spPr>
          <a:xfrm>
            <a:off x="3539325" y="593899"/>
            <a:ext cx="5090401" cy="40116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buClr>
                <a:srgbClr val="666666"/>
              </a:buClr>
              <a:buSzPts val="1400"/>
              <a:defRPr sz="1400">
                <a:solidFill>
                  <a:srgbClr val="666666"/>
                </a:solidFill>
              </a:defRPr>
            </a:lvl1pPr>
            <a:lvl2pPr marL="965200" indent="-355600">
              <a:buClr>
                <a:srgbClr val="666666"/>
              </a:buClr>
              <a:buSzPts val="1400"/>
              <a:defRPr sz="1400">
                <a:solidFill>
                  <a:srgbClr val="666666"/>
                </a:solidFill>
              </a:defRPr>
            </a:lvl2pPr>
            <a:lvl3pPr marL="1422400" indent="-355600">
              <a:buClr>
                <a:srgbClr val="666666"/>
              </a:buClr>
              <a:buSzPts val="1400"/>
              <a:defRPr sz="1400">
                <a:solidFill>
                  <a:srgbClr val="666666"/>
                </a:solidFill>
              </a:defRPr>
            </a:lvl3pPr>
            <a:lvl4pPr marL="1879600" indent="-355600">
              <a:buClr>
                <a:srgbClr val="666666"/>
              </a:buClr>
              <a:buSzPts val="1400"/>
              <a:defRPr sz="1400">
                <a:solidFill>
                  <a:srgbClr val="666666"/>
                </a:solidFill>
              </a:defRPr>
            </a:lvl4pPr>
            <a:lvl5pPr marL="2336800" indent="-355600">
              <a:buClr>
                <a:srgbClr val="666666"/>
              </a:buClr>
              <a:buSzPts val="1400"/>
              <a:defRPr sz="1400">
                <a:solidFill>
                  <a:srgbClr val="66666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4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3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2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285F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72" name="Title Text"/>
          <p:cNvSpPr txBox="1"/>
          <p:nvPr>
            <p:ph type="title"/>
          </p:nvPr>
        </p:nvSpPr>
        <p:spPr>
          <a:xfrm>
            <a:off x="339575" y="851900"/>
            <a:ext cx="4756201" cy="34206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373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3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2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81" name="Title Text"/>
          <p:cNvSpPr txBox="1"/>
          <p:nvPr>
            <p:ph type="title"/>
          </p:nvPr>
        </p:nvSpPr>
        <p:spPr>
          <a:xfrm>
            <a:off x="1837575" y="1251524"/>
            <a:ext cx="5445901" cy="26406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>
              <a:defRPr b="1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82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39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2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90" name="Shape 224"/>
          <p:cNvSpPr/>
          <p:nvPr/>
        </p:nvSpPr>
        <p:spPr>
          <a:xfrm>
            <a:off x="-3" y="5085674"/>
            <a:ext cx="9144001" cy="57901"/>
          </a:xfrm>
          <a:prstGeom prst="rect">
            <a:avLst/>
          </a:prstGeom>
          <a:solidFill>
            <a:srgbClr val="C5392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91" name="Shape 225"/>
          <p:cNvSpPr/>
          <p:nvPr/>
        </p:nvSpPr>
        <p:spPr>
          <a:xfrm>
            <a:off x="0" y="5085676"/>
            <a:ext cx="3048000" cy="57901"/>
          </a:xfrm>
          <a:prstGeom prst="rect">
            <a:avLst/>
          </a:prstGeom>
          <a:solidFill>
            <a:srgbClr val="FFFFFF">
              <a:alpha val="3765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92" name="Shape 226"/>
          <p:cNvSpPr/>
          <p:nvPr/>
        </p:nvSpPr>
        <p:spPr>
          <a:xfrm>
            <a:off x="3047999" y="5085676"/>
            <a:ext cx="3048001" cy="57901"/>
          </a:xfrm>
          <a:prstGeom prst="rect">
            <a:avLst/>
          </a:prstGeom>
          <a:solidFill>
            <a:srgbClr val="FFFFFF">
              <a:alpha val="250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93" name="Title Text"/>
          <p:cNvSpPr txBox="1"/>
          <p:nvPr>
            <p:ph type="title"/>
          </p:nvPr>
        </p:nvSpPr>
        <p:spPr>
          <a:xfrm>
            <a:off x="1002900" y="1018675"/>
            <a:ext cx="7138200" cy="1263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b="1" sz="36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94" name="Body Level One…"/>
          <p:cNvSpPr txBox="1"/>
          <p:nvPr>
            <p:ph type="body" sz="half" idx="1"/>
          </p:nvPr>
        </p:nvSpPr>
        <p:spPr>
          <a:xfrm>
            <a:off x="1002900" y="2535725"/>
            <a:ext cx="7138200" cy="1741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 algn="ctr">
              <a:buClr>
                <a:srgbClr val="666666"/>
              </a:buClr>
              <a:buSzPts val="1400"/>
              <a:defRPr sz="1400">
                <a:solidFill>
                  <a:srgbClr val="666666"/>
                </a:solidFill>
              </a:defRPr>
            </a:lvl1pPr>
            <a:lvl2pPr marL="965200" indent="-355600" algn="ctr">
              <a:buClr>
                <a:srgbClr val="666666"/>
              </a:buClr>
              <a:buSzPts val="1400"/>
              <a:defRPr sz="1400">
                <a:solidFill>
                  <a:srgbClr val="666666"/>
                </a:solidFill>
              </a:defRPr>
            </a:lvl2pPr>
            <a:lvl3pPr marL="1422400" indent="-355600" algn="ctr">
              <a:buClr>
                <a:srgbClr val="666666"/>
              </a:buClr>
              <a:buSzPts val="1400"/>
              <a:defRPr sz="1400">
                <a:solidFill>
                  <a:srgbClr val="666666"/>
                </a:solidFill>
              </a:defRPr>
            </a:lvl3pPr>
            <a:lvl4pPr marL="1879600" indent="-355600" algn="ctr">
              <a:buClr>
                <a:srgbClr val="666666"/>
              </a:buClr>
              <a:buSzPts val="1400"/>
              <a:defRPr sz="1400">
                <a:solidFill>
                  <a:srgbClr val="666666"/>
                </a:solidFill>
              </a:defRPr>
            </a:lvl4pPr>
            <a:lvl5pPr marL="2336800" indent="-355600" algn="ctr">
              <a:buClr>
                <a:srgbClr val="666666"/>
              </a:buClr>
              <a:buSzPts val="1400"/>
              <a:defRPr sz="1400">
                <a:solidFill>
                  <a:srgbClr val="66666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5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4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2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03" name="Shape 232"/>
          <p:cNvSpPr/>
          <p:nvPr/>
        </p:nvSpPr>
        <p:spPr>
          <a:xfrm>
            <a:off x="0" y="0"/>
            <a:ext cx="60963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407" name="Shape 233"/>
          <p:cNvGrpSpPr/>
          <p:nvPr/>
        </p:nvGrpSpPr>
        <p:grpSpPr>
          <a:xfrm>
            <a:off x="6096349" y="0"/>
            <a:ext cx="3047701" cy="431399"/>
            <a:chOff x="0" y="0"/>
            <a:chExt cx="3047700" cy="431398"/>
          </a:xfrm>
        </p:grpSpPr>
        <p:sp>
          <p:nvSpPr>
            <p:cNvPr id="404" name="Shape 234"/>
            <p:cNvSpPr/>
            <p:nvPr/>
          </p:nvSpPr>
          <p:spPr>
            <a:xfrm>
              <a:off x="-1" y="0"/>
              <a:ext cx="3047702" cy="215699"/>
            </a:xfrm>
            <a:prstGeom prst="rect">
              <a:avLst/>
            </a:prstGeom>
            <a:solidFill>
              <a:srgbClr val="6AA84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05" name="Shape 235"/>
            <p:cNvSpPr/>
            <p:nvPr/>
          </p:nvSpPr>
          <p:spPr>
            <a:xfrm>
              <a:off x="-1" y="215699"/>
              <a:ext cx="3047702" cy="215700"/>
            </a:xfrm>
            <a:prstGeom prst="rect">
              <a:avLst/>
            </a:prstGeom>
            <a:solidFill>
              <a:srgbClr val="FFF2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06" name="Shape 236"/>
            <p:cNvSpPr/>
            <p:nvPr/>
          </p:nvSpPr>
          <p:spPr>
            <a:xfrm>
              <a:off x="-1" y="215701"/>
              <a:ext cx="3047702" cy="55800"/>
            </a:xfrm>
            <a:prstGeom prst="rect">
              <a:avLst/>
            </a:prstGeom>
            <a:solidFill>
              <a:srgbClr val="38761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08" name="Title Text"/>
          <p:cNvSpPr txBox="1"/>
          <p:nvPr>
            <p:ph type="title"/>
          </p:nvPr>
        </p:nvSpPr>
        <p:spPr>
          <a:xfrm>
            <a:off x="6293125" y="754675"/>
            <a:ext cx="2665501" cy="36267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2600">
                <a:solidFill>
                  <a:srgbClr val="21212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9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42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2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17" name="Shape 241"/>
          <p:cNvSpPr/>
          <p:nvPr/>
        </p:nvSpPr>
        <p:spPr>
          <a:xfrm>
            <a:off x="2530549" y="1193999"/>
            <a:ext cx="6303302" cy="113400"/>
          </a:xfrm>
          <a:prstGeom prst="rect">
            <a:avLst/>
          </a:prstGeom>
          <a:solidFill>
            <a:srgbClr val="FFFFFF">
              <a:alpha val="3765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18" name="Shape 242"/>
          <p:cNvSpPr/>
          <p:nvPr/>
        </p:nvSpPr>
        <p:spPr>
          <a:xfrm>
            <a:off x="307874" y="1193999"/>
            <a:ext cx="2024102" cy="1134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19" name="Title Text"/>
          <p:cNvSpPr txBox="1"/>
          <p:nvPr>
            <p:ph type="title"/>
          </p:nvPr>
        </p:nvSpPr>
        <p:spPr>
          <a:xfrm>
            <a:off x="307875" y="1444550"/>
            <a:ext cx="2024101" cy="2975700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420" name="Body Level One…"/>
          <p:cNvSpPr txBox="1"/>
          <p:nvPr>
            <p:ph type="body" sz="half" idx="1"/>
          </p:nvPr>
        </p:nvSpPr>
        <p:spPr>
          <a:xfrm>
            <a:off x="2530549" y="1444550"/>
            <a:ext cx="6303302" cy="2615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buClr>
                <a:srgbClr val="FFFFFF"/>
              </a:buClr>
              <a:buSzPts val="1400"/>
              <a:defRPr sz="1400">
                <a:solidFill>
                  <a:srgbClr val="FFFFFF"/>
                </a:solidFill>
              </a:defRPr>
            </a:lvl1pPr>
            <a:lvl2pPr marL="965200" indent="-355600">
              <a:buClr>
                <a:srgbClr val="FFFFFF"/>
              </a:buClr>
              <a:buSzPts val="1400"/>
              <a:defRPr sz="1400">
                <a:solidFill>
                  <a:srgbClr val="FFFFFF"/>
                </a:solidFill>
              </a:defRPr>
            </a:lvl2pPr>
            <a:lvl3pPr marL="1422400" indent="-355600">
              <a:buClr>
                <a:srgbClr val="FFFFFF"/>
              </a:buClr>
              <a:buSzPts val="1400"/>
              <a:defRPr sz="1400">
                <a:solidFill>
                  <a:srgbClr val="FFFFFF"/>
                </a:solidFill>
              </a:defRPr>
            </a:lvl3pPr>
            <a:lvl4pPr marL="1879600" indent="-355600">
              <a:buClr>
                <a:srgbClr val="FFFFFF"/>
              </a:buClr>
              <a:buSzPts val="1400"/>
              <a:defRPr sz="1400">
                <a:solidFill>
                  <a:srgbClr val="FFFFFF"/>
                </a:solidFill>
              </a:defRPr>
            </a:lvl4pPr>
            <a:lvl5pPr marL="2336800" indent="-355600">
              <a:buClr>
                <a:srgbClr val="FFFFFF"/>
              </a:buClr>
              <a:buSzPts val="1400"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1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43">
    <p:bg>
      <p:bgPr>
        <a:solidFill>
          <a:srgbClr val="374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2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285F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29" name="Shape 248"/>
          <p:cNvSpPr/>
          <p:nvPr/>
        </p:nvSpPr>
        <p:spPr>
          <a:xfrm>
            <a:off x="0" y="0"/>
            <a:ext cx="4568400" cy="5143500"/>
          </a:xfrm>
          <a:prstGeom prst="rect">
            <a:avLst/>
          </a:prstGeom>
          <a:solidFill>
            <a:srgbClr val="FFFFFF">
              <a:alpha val="1254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30" name="Shape 249"/>
          <p:cNvSpPr/>
          <p:nvPr/>
        </p:nvSpPr>
        <p:spPr>
          <a:xfrm>
            <a:off x="6795047" y="584569"/>
            <a:ext cx="143701" cy="143701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31" name="Shape 250"/>
          <p:cNvSpPr/>
          <p:nvPr/>
        </p:nvSpPr>
        <p:spPr>
          <a:xfrm>
            <a:off x="6795047" y="4415194"/>
            <a:ext cx="143701" cy="143701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32" name="Shape 251"/>
          <p:cNvSpPr/>
          <p:nvPr/>
        </p:nvSpPr>
        <p:spPr>
          <a:xfrm>
            <a:off x="4895600" y="656925"/>
            <a:ext cx="39426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3" name="Shape 252"/>
          <p:cNvSpPr/>
          <p:nvPr/>
        </p:nvSpPr>
        <p:spPr>
          <a:xfrm>
            <a:off x="4895600" y="4487700"/>
            <a:ext cx="3942601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4" name="Title Text"/>
          <p:cNvSpPr txBox="1"/>
          <p:nvPr>
            <p:ph type="title"/>
          </p:nvPr>
        </p:nvSpPr>
        <p:spPr>
          <a:xfrm>
            <a:off x="312849" y="1069200"/>
            <a:ext cx="3942602" cy="30051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>
              <a:defRPr b="1" sz="3000"/>
            </a:lvl1pPr>
          </a:lstStyle>
          <a:p>
            <a:pPr/>
            <a:r>
              <a:t>Title Text</a:t>
            </a:r>
          </a:p>
        </p:txBody>
      </p:sp>
      <p:sp>
        <p:nvSpPr>
          <p:cNvPr id="435" name="Body Level One…"/>
          <p:cNvSpPr txBox="1"/>
          <p:nvPr>
            <p:ph type="body" sz="half" idx="1"/>
          </p:nvPr>
        </p:nvSpPr>
        <p:spPr>
          <a:xfrm>
            <a:off x="4891175" y="1069200"/>
            <a:ext cx="3942601" cy="30051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indent="-317500">
              <a:buClr>
                <a:srgbClr val="FFFFFF"/>
              </a:buClr>
              <a:buSzPts val="1400"/>
              <a:defRPr sz="1400">
                <a:solidFill>
                  <a:srgbClr val="FFFFFF"/>
                </a:solidFill>
              </a:defRPr>
            </a:lvl1pPr>
            <a:lvl2pPr marL="965200" indent="-355600">
              <a:buClr>
                <a:srgbClr val="FFFFFF"/>
              </a:buClr>
              <a:buSzPts val="1400"/>
              <a:defRPr sz="1400">
                <a:solidFill>
                  <a:srgbClr val="FFFFFF"/>
                </a:solidFill>
              </a:defRPr>
            </a:lvl2pPr>
            <a:lvl3pPr marL="1422400" indent="-355600">
              <a:buClr>
                <a:srgbClr val="FFFFFF"/>
              </a:buClr>
              <a:buSzPts val="1400"/>
              <a:defRPr sz="1400">
                <a:solidFill>
                  <a:srgbClr val="FFFFFF"/>
                </a:solidFill>
              </a:defRPr>
            </a:lvl3pPr>
            <a:lvl4pPr marL="1879600" indent="-355600">
              <a:buClr>
                <a:srgbClr val="FFFFFF"/>
              </a:buClr>
              <a:buSzPts val="1400"/>
              <a:defRPr sz="1400">
                <a:solidFill>
                  <a:srgbClr val="FFFFFF"/>
                </a:solidFill>
              </a:defRPr>
            </a:lvl4pPr>
            <a:lvl5pPr marL="2336800" indent="-355600">
              <a:buClr>
                <a:srgbClr val="FFFFFF"/>
              </a:buClr>
              <a:buSzPts val="1400"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6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4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2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44" name="Shape 258"/>
          <p:cNvSpPr/>
          <p:nvPr/>
        </p:nvSpPr>
        <p:spPr>
          <a:xfrm rot="5400000">
            <a:off x="-47551" y="1761939"/>
            <a:ext cx="857102" cy="762001"/>
          </a:xfrm>
          <a:prstGeom prst="triangle">
            <a:avLst/>
          </a:prstGeom>
          <a:solidFill>
            <a:srgbClr val="CCCCC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45" name="Shape 259"/>
          <p:cNvSpPr/>
          <p:nvPr/>
        </p:nvSpPr>
        <p:spPr>
          <a:xfrm rot="5400000">
            <a:off x="-47551" y="47550"/>
            <a:ext cx="857102" cy="762001"/>
          </a:xfrm>
          <a:prstGeom prst="triangle">
            <a:avLst/>
          </a:prstGeom>
          <a:solidFill>
            <a:srgbClr val="B7B7B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46" name="Shape 260"/>
          <p:cNvSpPr/>
          <p:nvPr/>
        </p:nvSpPr>
        <p:spPr>
          <a:xfrm rot="16200000">
            <a:off x="-47416" y="476279"/>
            <a:ext cx="857101" cy="762002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47" name="Shape 261"/>
          <p:cNvSpPr/>
          <p:nvPr/>
        </p:nvSpPr>
        <p:spPr>
          <a:xfrm rot="5400000">
            <a:off x="1476378" y="1761939"/>
            <a:ext cx="857101" cy="762001"/>
          </a:xfrm>
          <a:prstGeom prst="triangle">
            <a:avLst/>
          </a:prstGeom>
          <a:solidFill>
            <a:srgbClr val="CCCCC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48" name="Shape 262"/>
          <p:cNvSpPr/>
          <p:nvPr/>
        </p:nvSpPr>
        <p:spPr>
          <a:xfrm rot="16200000">
            <a:off x="1690750" y="4547999"/>
            <a:ext cx="4287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49" name="Shape 263"/>
          <p:cNvSpPr/>
          <p:nvPr/>
        </p:nvSpPr>
        <p:spPr>
          <a:xfrm rot="16200000">
            <a:off x="1476512" y="476279"/>
            <a:ext cx="857101" cy="762002"/>
          </a:xfrm>
          <a:prstGeom prst="triangle">
            <a:avLst/>
          </a:prstGeom>
          <a:solidFill>
            <a:srgbClr val="CCCCC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50" name="Shape 264"/>
          <p:cNvSpPr/>
          <p:nvPr/>
        </p:nvSpPr>
        <p:spPr>
          <a:xfrm flipH="1" rot="16200000">
            <a:off x="714547" y="1761939"/>
            <a:ext cx="857102" cy="762001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51" name="Shape 265"/>
          <p:cNvSpPr/>
          <p:nvPr/>
        </p:nvSpPr>
        <p:spPr>
          <a:xfrm rot="5400000">
            <a:off x="-47551" y="904794"/>
            <a:ext cx="857102" cy="762001"/>
          </a:xfrm>
          <a:prstGeom prst="triangl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52" name="Shape 266"/>
          <p:cNvSpPr/>
          <p:nvPr/>
        </p:nvSpPr>
        <p:spPr>
          <a:xfrm rot="16200000">
            <a:off x="1476512" y="1333524"/>
            <a:ext cx="857101" cy="762001"/>
          </a:xfrm>
          <a:prstGeom prst="triangl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53" name="Shape 267"/>
          <p:cNvSpPr/>
          <p:nvPr/>
        </p:nvSpPr>
        <p:spPr>
          <a:xfrm flipH="1" rot="16200000">
            <a:off x="714547" y="47549"/>
            <a:ext cx="857102" cy="762001"/>
          </a:xfrm>
          <a:prstGeom prst="triangle">
            <a:avLst/>
          </a:prstGeom>
          <a:solidFill>
            <a:srgbClr val="CCCCC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54" name="Shape 268"/>
          <p:cNvSpPr/>
          <p:nvPr/>
        </p:nvSpPr>
        <p:spPr>
          <a:xfrm flipH="1" rot="16200000">
            <a:off x="714547" y="904794"/>
            <a:ext cx="857102" cy="762001"/>
          </a:xfrm>
          <a:prstGeom prst="triangle">
            <a:avLst/>
          </a:prstGeom>
          <a:solidFill>
            <a:srgbClr val="B7B7B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55" name="Shape 269"/>
          <p:cNvSpPr/>
          <p:nvPr/>
        </p:nvSpPr>
        <p:spPr>
          <a:xfrm rot="16200000">
            <a:off x="166784" y="4547999"/>
            <a:ext cx="4287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56" name="Shape 270"/>
          <p:cNvSpPr/>
          <p:nvPr/>
        </p:nvSpPr>
        <p:spPr>
          <a:xfrm flipH="1" rot="16200000">
            <a:off x="166706" y="-166446"/>
            <a:ext cx="4287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57" name="Shape 271"/>
          <p:cNvSpPr/>
          <p:nvPr/>
        </p:nvSpPr>
        <p:spPr>
          <a:xfrm flipH="1" rot="16200000">
            <a:off x="1690634" y="-166446"/>
            <a:ext cx="4287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58" name="Shape 272"/>
          <p:cNvSpPr/>
          <p:nvPr/>
        </p:nvSpPr>
        <p:spPr>
          <a:xfrm flipH="1" rot="5400000">
            <a:off x="714336" y="476279"/>
            <a:ext cx="857102" cy="762002"/>
          </a:xfrm>
          <a:prstGeom prst="triangl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59" name="Shape 273"/>
          <p:cNvSpPr/>
          <p:nvPr/>
        </p:nvSpPr>
        <p:spPr>
          <a:xfrm flipH="1" rot="5400000">
            <a:off x="714337" y="1333524"/>
            <a:ext cx="857101" cy="762001"/>
          </a:xfrm>
          <a:prstGeom prst="triangl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60" name="Shape 274"/>
          <p:cNvSpPr/>
          <p:nvPr/>
        </p:nvSpPr>
        <p:spPr>
          <a:xfrm rot="16200000">
            <a:off x="-47417" y="1333525"/>
            <a:ext cx="857102" cy="762001"/>
          </a:xfrm>
          <a:prstGeom prst="triangle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61" name="Shape 275"/>
          <p:cNvSpPr/>
          <p:nvPr/>
        </p:nvSpPr>
        <p:spPr>
          <a:xfrm rot="5400000">
            <a:off x="1476378" y="47549"/>
            <a:ext cx="857101" cy="762001"/>
          </a:xfrm>
          <a:prstGeom prst="triangle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62" name="Shape 276"/>
          <p:cNvSpPr/>
          <p:nvPr/>
        </p:nvSpPr>
        <p:spPr>
          <a:xfrm rot="5400000">
            <a:off x="1476378" y="904794"/>
            <a:ext cx="857101" cy="762001"/>
          </a:xfrm>
          <a:prstGeom prst="triangle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63" name="Shape 277"/>
          <p:cNvSpPr/>
          <p:nvPr/>
        </p:nvSpPr>
        <p:spPr>
          <a:xfrm flipH="1" rot="5400000">
            <a:off x="928613" y="4547999"/>
            <a:ext cx="4287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64" name="Shape 278"/>
          <p:cNvSpPr/>
          <p:nvPr/>
        </p:nvSpPr>
        <p:spPr>
          <a:xfrm rot="5400000">
            <a:off x="928613" y="-166446"/>
            <a:ext cx="4287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65" name="Shape 279"/>
          <p:cNvSpPr/>
          <p:nvPr/>
        </p:nvSpPr>
        <p:spPr>
          <a:xfrm rot="5400000">
            <a:off x="-47551" y="3476366"/>
            <a:ext cx="857102" cy="762001"/>
          </a:xfrm>
          <a:prstGeom prst="triangle">
            <a:avLst/>
          </a:prstGeom>
          <a:solidFill>
            <a:srgbClr val="CCCCC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66" name="Shape 280"/>
          <p:cNvSpPr/>
          <p:nvPr/>
        </p:nvSpPr>
        <p:spPr>
          <a:xfrm rot="16200000">
            <a:off x="-47417" y="2190706"/>
            <a:ext cx="857102" cy="762001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67" name="Shape 281"/>
          <p:cNvSpPr/>
          <p:nvPr/>
        </p:nvSpPr>
        <p:spPr>
          <a:xfrm rot="5400000">
            <a:off x="1476378" y="3476366"/>
            <a:ext cx="857101" cy="762001"/>
          </a:xfrm>
          <a:prstGeom prst="triangle">
            <a:avLst/>
          </a:prstGeom>
          <a:solidFill>
            <a:srgbClr val="CCCCC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68" name="Shape 282"/>
          <p:cNvSpPr/>
          <p:nvPr/>
        </p:nvSpPr>
        <p:spPr>
          <a:xfrm rot="16200000">
            <a:off x="1476512" y="2190706"/>
            <a:ext cx="857101" cy="762001"/>
          </a:xfrm>
          <a:prstGeom prst="triangle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69" name="Shape 283"/>
          <p:cNvSpPr/>
          <p:nvPr/>
        </p:nvSpPr>
        <p:spPr>
          <a:xfrm flipH="1" rot="16200000">
            <a:off x="714547" y="3476366"/>
            <a:ext cx="857102" cy="762001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70" name="Shape 284"/>
          <p:cNvSpPr/>
          <p:nvPr/>
        </p:nvSpPr>
        <p:spPr>
          <a:xfrm rot="5400000">
            <a:off x="-47551" y="2619220"/>
            <a:ext cx="857101" cy="762002"/>
          </a:xfrm>
          <a:prstGeom prst="triangl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71" name="Shape 285"/>
          <p:cNvSpPr/>
          <p:nvPr/>
        </p:nvSpPr>
        <p:spPr>
          <a:xfrm rot="16200000">
            <a:off x="1476512" y="3047950"/>
            <a:ext cx="857101" cy="762001"/>
          </a:xfrm>
          <a:prstGeom prst="triangl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72" name="Shape 286"/>
          <p:cNvSpPr/>
          <p:nvPr/>
        </p:nvSpPr>
        <p:spPr>
          <a:xfrm flipH="1" rot="16200000">
            <a:off x="714548" y="2619220"/>
            <a:ext cx="857101" cy="762001"/>
          </a:xfrm>
          <a:prstGeom prst="triangle">
            <a:avLst/>
          </a:prstGeom>
          <a:solidFill>
            <a:srgbClr val="B7B7B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73" name="Shape 287"/>
          <p:cNvSpPr/>
          <p:nvPr/>
        </p:nvSpPr>
        <p:spPr>
          <a:xfrm flipH="1" rot="5400000">
            <a:off x="714337" y="2190706"/>
            <a:ext cx="857101" cy="762001"/>
          </a:xfrm>
          <a:prstGeom prst="triangl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74" name="Shape 288"/>
          <p:cNvSpPr/>
          <p:nvPr/>
        </p:nvSpPr>
        <p:spPr>
          <a:xfrm flipH="1" rot="5400000">
            <a:off x="714337" y="3047950"/>
            <a:ext cx="857101" cy="762001"/>
          </a:xfrm>
          <a:prstGeom prst="triangl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75" name="Shape 289"/>
          <p:cNvSpPr/>
          <p:nvPr/>
        </p:nvSpPr>
        <p:spPr>
          <a:xfrm rot="16200000">
            <a:off x="-47417" y="3047950"/>
            <a:ext cx="857102" cy="762001"/>
          </a:xfrm>
          <a:prstGeom prst="triangle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76" name="Shape 290"/>
          <p:cNvSpPr/>
          <p:nvPr/>
        </p:nvSpPr>
        <p:spPr>
          <a:xfrm rot="5400000">
            <a:off x="1476377" y="2619220"/>
            <a:ext cx="857101" cy="762001"/>
          </a:xfrm>
          <a:prstGeom prst="triangle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77" name="Shape 291"/>
          <p:cNvSpPr/>
          <p:nvPr/>
        </p:nvSpPr>
        <p:spPr>
          <a:xfrm rot="16200000">
            <a:off x="-47417" y="3905325"/>
            <a:ext cx="857102" cy="762001"/>
          </a:xfrm>
          <a:prstGeom prst="triangl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78" name="Shape 292"/>
          <p:cNvSpPr/>
          <p:nvPr/>
        </p:nvSpPr>
        <p:spPr>
          <a:xfrm rot="16200000">
            <a:off x="1476512" y="3905325"/>
            <a:ext cx="857101" cy="762001"/>
          </a:xfrm>
          <a:prstGeom prst="triangle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79" name="Shape 293"/>
          <p:cNvSpPr/>
          <p:nvPr/>
        </p:nvSpPr>
        <p:spPr>
          <a:xfrm rot="5400000">
            <a:off x="-47551" y="4333840"/>
            <a:ext cx="857102" cy="762001"/>
          </a:xfrm>
          <a:prstGeom prst="triangl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80" name="Shape 294"/>
          <p:cNvSpPr/>
          <p:nvPr/>
        </p:nvSpPr>
        <p:spPr>
          <a:xfrm flipH="1" rot="16200000">
            <a:off x="714547" y="4333840"/>
            <a:ext cx="857102" cy="762001"/>
          </a:xfrm>
          <a:prstGeom prst="triangle">
            <a:avLst/>
          </a:prstGeom>
          <a:solidFill>
            <a:srgbClr val="B7B7B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81" name="Shape 295"/>
          <p:cNvSpPr/>
          <p:nvPr/>
        </p:nvSpPr>
        <p:spPr>
          <a:xfrm flipH="1" rot="5400000">
            <a:off x="714337" y="3905325"/>
            <a:ext cx="857101" cy="762001"/>
          </a:xfrm>
          <a:prstGeom prst="triangl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82" name="Shape 296"/>
          <p:cNvSpPr/>
          <p:nvPr/>
        </p:nvSpPr>
        <p:spPr>
          <a:xfrm rot="5400000">
            <a:off x="1476416" y="4333549"/>
            <a:ext cx="857101" cy="762001"/>
          </a:xfrm>
          <a:prstGeom prst="triangle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83" name="Title Text"/>
          <p:cNvSpPr txBox="1"/>
          <p:nvPr>
            <p:ph type="title"/>
          </p:nvPr>
        </p:nvSpPr>
        <p:spPr>
          <a:xfrm>
            <a:off x="2894475" y="450971"/>
            <a:ext cx="5740801" cy="14427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3600">
                <a:solidFill>
                  <a:srgbClr val="21212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4" name="Body Level One…"/>
          <p:cNvSpPr txBox="1"/>
          <p:nvPr>
            <p:ph type="body" sz="half" idx="1"/>
          </p:nvPr>
        </p:nvSpPr>
        <p:spPr>
          <a:xfrm>
            <a:off x="2894475" y="1938950"/>
            <a:ext cx="5740801" cy="2649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55600">
              <a:buClr>
                <a:srgbClr val="616161"/>
              </a:buClr>
              <a:buSzPts val="2000"/>
              <a:defRPr sz="2000">
                <a:solidFill>
                  <a:srgbClr val="616161"/>
                </a:solidFill>
              </a:defRPr>
            </a:lvl1pPr>
            <a:lvl2pPr marL="996950" indent="-412750">
              <a:buClr>
                <a:srgbClr val="616161"/>
              </a:buClr>
              <a:buSzPts val="2000"/>
              <a:defRPr sz="2000">
                <a:solidFill>
                  <a:srgbClr val="616161"/>
                </a:solidFill>
              </a:defRPr>
            </a:lvl2pPr>
            <a:lvl3pPr marL="1454150" indent="-412750">
              <a:buClr>
                <a:srgbClr val="616161"/>
              </a:buClr>
              <a:buSzPts val="2000"/>
              <a:defRPr sz="2000">
                <a:solidFill>
                  <a:srgbClr val="616161"/>
                </a:solidFill>
              </a:defRPr>
            </a:lvl3pPr>
            <a:lvl4pPr marL="1911350" indent="-412750">
              <a:buClr>
                <a:srgbClr val="616161"/>
              </a:buClr>
              <a:buSzPts val="2000"/>
              <a:defRPr sz="2000">
                <a:solidFill>
                  <a:srgbClr val="616161"/>
                </a:solidFill>
              </a:defRPr>
            </a:lvl4pPr>
            <a:lvl5pPr marL="2368550" indent="-412750">
              <a:buClr>
                <a:srgbClr val="616161"/>
              </a:buClr>
              <a:buSzPts val="2000"/>
              <a:defRPr sz="2000">
                <a:solidFill>
                  <a:srgbClr val="61616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5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1616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4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30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pSp>
        <p:nvGrpSpPr>
          <p:cNvPr id="497" name="Shape 302"/>
          <p:cNvGrpSpPr/>
          <p:nvPr/>
        </p:nvGrpSpPr>
        <p:grpSpPr>
          <a:xfrm>
            <a:off x="2" y="4713897"/>
            <a:ext cx="3047923" cy="429601"/>
            <a:chOff x="0" y="0"/>
            <a:chExt cx="3047922" cy="429599"/>
          </a:xfrm>
        </p:grpSpPr>
        <p:sp>
          <p:nvSpPr>
            <p:cNvPr id="493" name="Shape 303"/>
            <p:cNvSpPr/>
            <p:nvPr/>
          </p:nvSpPr>
          <p:spPr>
            <a:xfrm rot="16200000">
              <a:off x="2452122" y="-166201"/>
              <a:ext cx="429601" cy="76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94" name="Shape 304"/>
            <p:cNvSpPr/>
            <p:nvPr/>
          </p:nvSpPr>
          <p:spPr>
            <a:xfrm rot="16200000">
              <a:off x="928191" y="-166201"/>
              <a:ext cx="429601" cy="76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95" name="Shape 305"/>
            <p:cNvSpPr/>
            <p:nvPr/>
          </p:nvSpPr>
          <p:spPr>
            <a:xfrm flipH="1" rot="5400000">
              <a:off x="1690025" y="-166201"/>
              <a:ext cx="429601" cy="76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96" name="Shape 306"/>
            <p:cNvSpPr/>
            <p:nvPr/>
          </p:nvSpPr>
          <p:spPr>
            <a:xfrm flipH="1" rot="5400000">
              <a:off x="166200" y="-166201"/>
              <a:ext cx="429601" cy="762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498" name="Shape 307"/>
          <p:cNvSpPr/>
          <p:nvPr/>
        </p:nvSpPr>
        <p:spPr>
          <a:xfrm>
            <a:off x="3047650" y="0"/>
            <a:ext cx="6096301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99" name="Title Text"/>
          <p:cNvSpPr txBox="1"/>
          <p:nvPr>
            <p:ph type="title"/>
          </p:nvPr>
        </p:nvSpPr>
        <p:spPr>
          <a:xfrm>
            <a:off x="185349" y="352000"/>
            <a:ext cx="2683201" cy="4078800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b="1" sz="3000">
                <a:solidFill>
                  <a:srgbClr val="21212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0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2" name="Shape 26"/>
          <p:cNvSpPr/>
          <p:nvPr/>
        </p:nvSpPr>
        <p:spPr>
          <a:xfrm>
            <a:off x="0" y="1685999"/>
            <a:ext cx="9144000" cy="10860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471900" y="738725"/>
            <a:ext cx="8222100" cy="7677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half" idx="1"/>
          </p:nvPr>
        </p:nvSpPr>
        <p:spPr>
          <a:xfrm>
            <a:off x="471900" y="1919074"/>
            <a:ext cx="3999901" cy="27102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29"/>
          <p:cNvSpPr txBox="1"/>
          <p:nvPr>
            <p:ph type="body" sz="half" idx="13"/>
          </p:nvPr>
        </p:nvSpPr>
        <p:spPr>
          <a:xfrm>
            <a:off x="4694249" y="1919074"/>
            <a:ext cx="3999901" cy="2710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4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08" name="Title Text"/>
          <p:cNvSpPr txBox="1"/>
          <p:nvPr>
            <p:ph type="title"/>
          </p:nvPr>
        </p:nvSpPr>
        <p:spPr>
          <a:xfrm>
            <a:off x="1837575" y="1251524"/>
            <a:ext cx="5445901" cy="26406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>
              <a:defRPr b="1" sz="4000"/>
            </a:lvl1pPr>
          </a:lstStyle>
          <a:p>
            <a:pPr/>
            <a:r>
              <a:t>Title Text</a:t>
            </a:r>
          </a:p>
        </p:txBody>
      </p:sp>
      <p:sp>
        <p:nvSpPr>
          <p:cNvPr id="509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5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3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17" name="Shape 316"/>
          <p:cNvSpPr/>
          <p:nvPr/>
        </p:nvSpPr>
        <p:spPr>
          <a:xfrm>
            <a:off x="-1" y="0"/>
            <a:ext cx="3585002" cy="5143500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18" name="Shape 317"/>
          <p:cNvSpPr/>
          <p:nvPr/>
        </p:nvSpPr>
        <p:spPr>
          <a:xfrm>
            <a:off x="4108825" y="636500"/>
            <a:ext cx="1944901" cy="57901"/>
          </a:xfrm>
          <a:prstGeom prst="rect">
            <a:avLst/>
          </a:prstGeom>
          <a:solidFill>
            <a:srgbClr val="E0E0E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19" name="Shape 318"/>
          <p:cNvSpPr/>
          <p:nvPr/>
        </p:nvSpPr>
        <p:spPr>
          <a:xfrm>
            <a:off x="388424" y="636500"/>
            <a:ext cx="2789702" cy="57901"/>
          </a:xfrm>
          <a:prstGeom prst="rect">
            <a:avLst/>
          </a:prstGeom>
          <a:solidFill>
            <a:srgbClr val="FF98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20" name="Title Text"/>
          <p:cNvSpPr txBox="1"/>
          <p:nvPr>
            <p:ph type="title"/>
          </p:nvPr>
        </p:nvSpPr>
        <p:spPr>
          <a:xfrm>
            <a:off x="308774" y="770525"/>
            <a:ext cx="2866802" cy="3753600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b="1" sz="2800"/>
            </a:lvl1pPr>
          </a:lstStyle>
          <a:p>
            <a:pPr/>
            <a:r>
              <a:t>Title Text</a:t>
            </a:r>
          </a:p>
        </p:txBody>
      </p:sp>
      <p:sp>
        <p:nvSpPr>
          <p:cNvPr id="521" name="Body Level One…"/>
          <p:cNvSpPr txBox="1"/>
          <p:nvPr>
            <p:ph type="body" sz="half" idx="1"/>
          </p:nvPr>
        </p:nvSpPr>
        <p:spPr>
          <a:xfrm>
            <a:off x="4022850" y="770525"/>
            <a:ext cx="4919401" cy="38118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buClr>
                <a:srgbClr val="434343"/>
              </a:buClr>
              <a:buSzPts val="1400"/>
              <a:defRPr sz="1400">
                <a:solidFill>
                  <a:srgbClr val="434343"/>
                </a:solidFill>
              </a:defRPr>
            </a:lvl1pPr>
            <a:lvl2pPr marL="965200" indent="-355600">
              <a:buClr>
                <a:srgbClr val="434343"/>
              </a:buClr>
              <a:buSzPts val="1400"/>
              <a:defRPr sz="1400">
                <a:solidFill>
                  <a:srgbClr val="434343"/>
                </a:solidFill>
              </a:defRPr>
            </a:lvl2pPr>
            <a:lvl3pPr marL="1422400" indent="-355600">
              <a:buClr>
                <a:srgbClr val="434343"/>
              </a:buClr>
              <a:buSzPts val="1400"/>
              <a:defRPr sz="1400">
                <a:solidFill>
                  <a:srgbClr val="434343"/>
                </a:solidFill>
              </a:defRPr>
            </a:lvl3pPr>
            <a:lvl4pPr marL="1879600" indent="-355600">
              <a:buClr>
                <a:srgbClr val="434343"/>
              </a:buClr>
              <a:buSzPts val="1400"/>
              <a:defRPr sz="1400">
                <a:solidFill>
                  <a:srgbClr val="434343"/>
                </a:solidFill>
              </a:defRPr>
            </a:lvl4pPr>
            <a:lvl5pPr marL="2336800" indent="-355600">
              <a:buClr>
                <a:srgbClr val="434343"/>
              </a:buClr>
              <a:buSzPts val="1400"/>
              <a:defRPr sz="1400">
                <a:solidFill>
                  <a:srgbClr val="43434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2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5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3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285F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30" name="Title Text"/>
          <p:cNvSpPr txBox="1"/>
          <p:nvPr>
            <p:ph type="title"/>
          </p:nvPr>
        </p:nvSpPr>
        <p:spPr>
          <a:xfrm>
            <a:off x="836400" y="3032199"/>
            <a:ext cx="7490401" cy="15774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531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5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3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39" name="Shape 328"/>
          <p:cNvSpPr/>
          <p:nvPr/>
        </p:nvSpPr>
        <p:spPr>
          <a:xfrm>
            <a:off x="356324" y="4823300"/>
            <a:ext cx="2942402" cy="1"/>
          </a:xfrm>
          <a:prstGeom prst="line">
            <a:avLst/>
          </a:prstGeom>
          <a:ln>
            <a:solidFill>
              <a:srgbClr val="E0E0E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40" name="Shape 329"/>
          <p:cNvSpPr/>
          <p:nvPr/>
        </p:nvSpPr>
        <p:spPr>
          <a:xfrm>
            <a:off x="4614774" y="373546"/>
            <a:ext cx="4206601" cy="1"/>
          </a:xfrm>
          <a:prstGeom prst="line">
            <a:avLst/>
          </a:prstGeom>
          <a:ln>
            <a:solidFill>
              <a:srgbClr val="E0E0E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41" name="Shape 330"/>
          <p:cNvSpPr/>
          <p:nvPr/>
        </p:nvSpPr>
        <p:spPr>
          <a:xfrm>
            <a:off x="4428475" y="316847"/>
            <a:ext cx="110101" cy="113400"/>
          </a:xfrm>
          <a:prstGeom prst="rect">
            <a:avLst/>
          </a:prstGeom>
          <a:solidFill>
            <a:srgbClr val="4285F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42" name="Shape 331"/>
          <p:cNvSpPr/>
          <p:nvPr/>
        </p:nvSpPr>
        <p:spPr>
          <a:xfrm>
            <a:off x="356324" y="316849"/>
            <a:ext cx="2942402" cy="113400"/>
          </a:xfrm>
          <a:prstGeom prst="rect">
            <a:avLst/>
          </a:prstGeom>
          <a:solidFill>
            <a:srgbClr val="4285F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43" name="Title Text"/>
          <p:cNvSpPr txBox="1"/>
          <p:nvPr>
            <p:ph type="title"/>
          </p:nvPr>
        </p:nvSpPr>
        <p:spPr>
          <a:xfrm>
            <a:off x="305450" y="525950"/>
            <a:ext cx="3142801" cy="1587001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b="1" sz="2400">
                <a:solidFill>
                  <a:srgbClr val="43434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4" name="Body Level One…"/>
          <p:cNvSpPr txBox="1"/>
          <p:nvPr>
            <p:ph type="body" sz="half" idx="1"/>
          </p:nvPr>
        </p:nvSpPr>
        <p:spPr>
          <a:xfrm>
            <a:off x="4610699" y="525950"/>
            <a:ext cx="4206601" cy="40182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buClr>
                <a:srgbClr val="666666"/>
              </a:buClr>
              <a:buSzPts val="1400"/>
              <a:defRPr sz="1400">
                <a:solidFill>
                  <a:srgbClr val="666666"/>
                </a:solidFill>
              </a:defRPr>
            </a:lvl1pPr>
            <a:lvl2pPr marL="965200" indent="-355600">
              <a:buClr>
                <a:srgbClr val="666666"/>
              </a:buClr>
              <a:buSzPts val="1400"/>
              <a:defRPr sz="1400">
                <a:solidFill>
                  <a:srgbClr val="666666"/>
                </a:solidFill>
              </a:defRPr>
            </a:lvl2pPr>
            <a:lvl3pPr marL="1422400" indent="-355600">
              <a:buClr>
                <a:srgbClr val="666666"/>
              </a:buClr>
              <a:buSzPts val="1400"/>
              <a:defRPr sz="1400">
                <a:solidFill>
                  <a:srgbClr val="666666"/>
                </a:solidFill>
              </a:defRPr>
            </a:lvl3pPr>
            <a:lvl4pPr marL="1879600" indent="-355600">
              <a:buClr>
                <a:srgbClr val="666666"/>
              </a:buClr>
              <a:buSzPts val="1400"/>
              <a:defRPr sz="1400">
                <a:solidFill>
                  <a:srgbClr val="666666"/>
                </a:solidFill>
              </a:defRPr>
            </a:lvl4pPr>
            <a:lvl5pPr marL="2336800" indent="-355600">
              <a:buClr>
                <a:srgbClr val="666666"/>
              </a:buClr>
              <a:buSzPts val="1400"/>
              <a:defRPr sz="1400">
                <a:solidFill>
                  <a:srgbClr val="66666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5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5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3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285F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53" name="Shape 337"/>
          <p:cNvSpPr/>
          <p:nvPr/>
        </p:nvSpPr>
        <p:spPr>
          <a:xfrm>
            <a:off x="1584000" y="1383749"/>
            <a:ext cx="5976000" cy="2376002"/>
          </a:xfrm>
          <a:prstGeom prst="rect">
            <a:avLst/>
          </a:prstGeom>
          <a:solidFill>
            <a:srgbClr val="4285F4"/>
          </a:solidFill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54" name="Shape 338"/>
          <p:cNvSpPr/>
          <p:nvPr/>
        </p:nvSpPr>
        <p:spPr>
          <a:xfrm>
            <a:off x="1459624" y="1714899"/>
            <a:ext cx="6250802" cy="1713602"/>
          </a:xfrm>
          <a:prstGeom prst="rect">
            <a:avLst/>
          </a:prstGeom>
          <a:solidFill>
            <a:srgbClr val="4285F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55" name="Title Text"/>
          <p:cNvSpPr txBox="1"/>
          <p:nvPr>
            <p:ph type="title"/>
          </p:nvPr>
        </p:nvSpPr>
        <p:spPr>
          <a:xfrm>
            <a:off x="1832724" y="1773825"/>
            <a:ext cx="5478602" cy="15957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>
              <a:defRPr b="1" sz="2400">
                <a:solidFill>
                  <a:srgbClr val="F2D7EE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6" name="Slide Number"/>
          <p:cNvSpPr txBox="1"/>
          <p:nvPr>
            <p:ph type="sldNum" sz="quarter" idx="2"/>
          </p:nvPr>
        </p:nvSpPr>
        <p:spPr>
          <a:xfrm>
            <a:off x="8709886" y="4717934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5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3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64" name="Shape 343"/>
          <p:cNvSpPr/>
          <p:nvPr/>
        </p:nvSpPr>
        <p:spPr>
          <a:xfrm>
            <a:off x="-1" y="0"/>
            <a:ext cx="3585002" cy="5143500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65" name="Shape 344"/>
          <p:cNvSpPr/>
          <p:nvPr/>
        </p:nvSpPr>
        <p:spPr>
          <a:xfrm>
            <a:off x="4108825" y="636500"/>
            <a:ext cx="1944901" cy="57901"/>
          </a:xfrm>
          <a:prstGeom prst="rect">
            <a:avLst/>
          </a:prstGeom>
          <a:solidFill>
            <a:srgbClr val="E0E0E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66" name="Shape 345"/>
          <p:cNvSpPr/>
          <p:nvPr/>
        </p:nvSpPr>
        <p:spPr>
          <a:xfrm>
            <a:off x="388424" y="636500"/>
            <a:ext cx="2789702" cy="57901"/>
          </a:xfrm>
          <a:prstGeom prst="rect">
            <a:avLst/>
          </a:prstGeom>
          <a:solidFill>
            <a:srgbClr val="FF98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67" name="Title Text"/>
          <p:cNvSpPr txBox="1"/>
          <p:nvPr>
            <p:ph type="title"/>
          </p:nvPr>
        </p:nvSpPr>
        <p:spPr>
          <a:xfrm>
            <a:off x="308774" y="770525"/>
            <a:ext cx="2866802" cy="3753600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b="1" sz="2800"/>
            </a:lvl1pPr>
          </a:lstStyle>
          <a:p>
            <a:pPr/>
            <a:r>
              <a:t>Title Text</a:t>
            </a:r>
          </a:p>
        </p:txBody>
      </p:sp>
      <p:sp>
        <p:nvSpPr>
          <p:cNvPr id="568" name="Body Level One…"/>
          <p:cNvSpPr txBox="1"/>
          <p:nvPr>
            <p:ph type="body" sz="half" idx="1"/>
          </p:nvPr>
        </p:nvSpPr>
        <p:spPr>
          <a:xfrm>
            <a:off x="4022850" y="770525"/>
            <a:ext cx="4919401" cy="38118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buClr>
                <a:srgbClr val="434343"/>
              </a:buClr>
              <a:buSzPts val="1400"/>
              <a:defRPr sz="1400">
                <a:solidFill>
                  <a:srgbClr val="434343"/>
                </a:solidFill>
              </a:defRPr>
            </a:lvl1pPr>
            <a:lvl2pPr marL="965200" indent="-355600">
              <a:buClr>
                <a:srgbClr val="434343"/>
              </a:buClr>
              <a:buSzPts val="1400"/>
              <a:defRPr sz="1400">
                <a:solidFill>
                  <a:srgbClr val="434343"/>
                </a:solidFill>
              </a:defRPr>
            </a:lvl2pPr>
            <a:lvl3pPr marL="1422400" indent="-355600">
              <a:buClr>
                <a:srgbClr val="434343"/>
              </a:buClr>
              <a:buSzPts val="1400"/>
              <a:defRPr sz="1400">
                <a:solidFill>
                  <a:srgbClr val="434343"/>
                </a:solidFill>
              </a:defRPr>
            </a:lvl3pPr>
            <a:lvl4pPr marL="1879600" indent="-355600">
              <a:buClr>
                <a:srgbClr val="434343"/>
              </a:buClr>
              <a:buSzPts val="1400"/>
              <a:defRPr sz="1400">
                <a:solidFill>
                  <a:srgbClr val="434343"/>
                </a:solidFill>
              </a:defRPr>
            </a:lvl4pPr>
            <a:lvl5pPr marL="2336800" indent="-355600">
              <a:buClr>
                <a:srgbClr val="434343"/>
              </a:buClr>
              <a:buSzPts val="1400"/>
              <a:defRPr sz="1400">
                <a:solidFill>
                  <a:srgbClr val="434343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9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6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3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77" name="Shape 351"/>
          <p:cNvSpPr/>
          <p:nvPr/>
        </p:nvSpPr>
        <p:spPr>
          <a:xfrm>
            <a:off x="0" y="4665574"/>
            <a:ext cx="9144000" cy="477901"/>
          </a:xfrm>
          <a:prstGeom prst="rect">
            <a:avLst/>
          </a:prstGeom>
          <a:solidFill>
            <a:srgbClr val="4285F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78" name="Shape 352"/>
          <p:cNvSpPr/>
          <p:nvPr/>
        </p:nvSpPr>
        <p:spPr>
          <a:xfrm>
            <a:off x="1128750" y="1995024"/>
            <a:ext cx="6886500" cy="1"/>
          </a:xfrm>
          <a:prstGeom prst="line">
            <a:avLst/>
          </a:prstGeom>
          <a:ln>
            <a:solidFill>
              <a:srgbClr val="4285F4"/>
            </a:solidFill>
            <a:prstDash val="dot"/>
          </a:ln>
        </p:spPr>
        <p:txBody>
          <a:bodyPr lIns="45719" rIns="45719"/>
          <a:lstStyle/>
          <a:p>
            <a:pPr/>
          </a:p>
        </p:txBody>
      </p:sp>
      <p:sp>
        <p:nvSpPr>
          <p:cNvPr id="579" name="Title Text"/>
          <p:cNvSpPr txBox="1"/>
          <p:nvPr>
            <p:ph type="title"/>
          </p:nvPr>
        </p:nvSpPr>
        <p:spPr>
          <a:xfrm>
            <a:off x="1128749" y="394199"/>
            <a:ext cx="6886501" cy="14121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b="1" sz="3600">
                <a:solidFill>
                  <a:srgbClr val="4285F4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0" name="Body Level One…"/>
          <p:cNvSpPr txBox="1"/>
          <p:nvPr>
            <p:ph type="body" sz="half" idx="1"/>
          </p:nvPr>
        </p:nvSpPr>
        <p:spPr>
          <a:xfrm>
            <a:off x="1128749" y="2225462"/>
            <a:ext cx="6886501" cy="21972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30200" algn="ctr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1pPr>
            <a:lvl2pPr marL="959757" indent="-362857" algn="ctr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2pPr>
            <a:lvl3pPr marL="1416957" indent="-362857" algn="ctr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3pPr>
            <a:lvl4pPr marL="1874157" indent="-362857" algn="ctr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4pPr>
            <a:lvl5pPr marL="2331357" indent="-362857" algn="ctr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1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6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3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89" name="Title Text"/>
          <p:cNvSpPr txBox="1"/>
          <p:nvPr>
            <p:ph type="title"/>
          </p:nvPr>
        </p:nvSpPr>
        <p:spPr>
          <a:xfrm rot="16200000">
            <a:off x="-620225" y="1797499"/>
            <a:ext cx="4064101" cy="15069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r">
              <a:defRPr b="1" sz="4800">
                <a:solidFill>
                  <a:srgbClr val="4285F4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0" name="Body Level One…"/>
          <p:cNvSpPr txBox="1"/>
          <p:nvPr>
            <p:ph type="body" idx="1"/>
          </p:nvPr>
        </p:nvSpPr>
        <p:spPr>
          <a:xfrm>
            <a:off x="2600999" y="518875"/>
            <a:ext cx="5913301" cy="4064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30200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1pPr>
            <a:lvl2pPr marL="9597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2pPr>
            <a:lvl3pPr marL="14169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3pPr>
            <a:lvl4pPr marL="18741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4pPr>
            <a:lvl5pPr marL="23313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1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6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3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99" name="Title Text"/>
          <p:cNvSpPr txBox="1"/>
          <p:nvPr>
            <p:ph type="title"/>
          </p:nvPr>
        </p:nvSpPr>
        <p:spPr>
          <a:xfrm>
            <a:off x="1837575" y="1251524"/>
            <a:ext cx="5445901" cy="26406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algn="ctr">
              <a:defRPr b="1" sz="4000"/>
            </a:lvl1pPr>
          </a:lstStyle>
          <a:p>
            <a:pPr/>
            <a:r>
              <a:t>Title Text</a:t>
            </a:r>
          </a:p>
        </p:txBody>
      </p:sp>
      <p:sp>
        <p:nvSpPr>
          <p:cNvPr id="600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6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3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08" name="Title Text"/>
          <p:cNvSpPr txBox="1"/>
          <p:nvPr>
            <p:ph type="title"/>
          </p:nvPr>
        </p:nvSpPr>
        <p:spPr>
          <a:xfrm>
            <a:off x="232878" y="219974"/>
            <a:ext cx="2336401" cy="915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21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09" name="Body Level One…"/>
          <p:cNvSpPr txBox="1"/>
          <p:nvPr>
            <p:ph type="body" sz="quarter" idx="1"/>
          </p:nvPr>
        </p:nvSpPr>
        <p:spPr>
          <a:xfrm>
            <a:off x="232875" y="1290250"/>
            <a:ext cx="2336401" cy="35229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buClr>
                <a:srgbClr val="000000"/>
              </a:buClr>
              <a:buSzPts val="1400"/>
              <a:defRPr sz="1400">
                <a:solidFill>
                  <a:srgbClr val="000000"/>
                </a:solidFill>
              </a:defRPr>
            </a:lvl1pPr>
            <a:lvl2pPr marL="965200" indent="-355600">
              <a:buClr>
                <a:srgbClr val="000000"/>
              </a:buClr>
              <a:buSzPts val="1400"/>
              <a:defRPr sz="1400">
                <a:solidFill>
                  <a:srgbClr val="000000"/>
                </a:solidFill>
              </a:defRPr>
            </a:lvl2pPr>
            <a:lvl3pPr marL="1422400" indent="-355600">
              <a:buClr>
                <a:srgbClr val="000000"/>
              </a:buClr>
              <a:buSzPts val="1400"/>
              <a:defRPr sz="1400">
                <a:solidFill>
                  <a:srgbClr val="000000"/>
                </a:solidFill>
              </a:defRPr>
            </a:lvl3pPr>
            <a:lvl4pPr marL="1879600" indent="-355600">
              <a:buClr>
                <a:srgbClr val="000000"/>
              </a:buClr>
              <a:buSzPts val="1400"/>
              <a:defRPr sz="1400">
                <a:solidFill>
                  <a:srgbClr val="000000"/>
                </a:solidFill>
              </a:defRPr>
            </a:lvl4pPr>
            <a:lvl5pPr marL="2336800" indent="-355600">
              <a:buClr>
                <a:srgbClr val="000000"/>
              </a:buClr>
              <a:buSzPts val="1400"/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0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32"/>
          <p:cNvSpPr/>
          <p:nvPr/>
        </p:nvSpPr>
        <p:spPr>
          <a:xfrm flipH="1" rot="10800000">
            <a:off x="0" y="656400"/>
            <a:ext cx="9144000" cy="44871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4" name="Shape 33"/>
          <p:cNvSpPr/>
          <p:nvPr/>
        </p:nvSpPr>
        <p:spPr>
          <a:xfrm>
            <a:off x="0" y="656350"/>
            <a:ext cx="9144000" cy="10860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5" name="Title Text"/>
          <p:cNvSpPr txBox="1"/>
          <p:nvPr>
            <p:ph type="title"/>
          </p:nvPr>
        </p:nvSpPr>
        <p:spPr>
          <a:xfrm>
            <a:off x="98249" y="16349"/>
            <a:ext cx="8826601" cy="6027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defRPr sz="18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7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3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12121"/>
          </a:solidFill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18" name="Shape 372"/>
          <p:cNvSpPr/>
          <p:nvPr/>
        </p:nvSpPr>
        <p:spPr>
          <a:xfrm>
            <a:off x="181124" y="181124"/>
            <a:ext cx="8795402" cy="47811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19" name="Title Text"/>
          <p:cNvSpPr txBox="1"/>
          <p:nvPr>
            <p:ph type="title"/>
          </p:nvPr>
        </p:nvSpPr>
        <p:spPr>
          <a:xfrm>
            <a:off x="811650" y="799739"/>
            <a:ext cx="6458400" cy="14799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3600">
                <a:solidFill>
                  <a:srgbClr val="21212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20" name="Body Level One…"/>
          <p:cNvSpPr txBox="1"/>
          <p:nvPr>
            <p:ph type="body" sz="half" idx="1"/>
          </p:nvPr>
        </p:nvSpPr>
        <p:spPr>
          <a:xfrm>
            <a:off x="811650" y="2432038"/>
            <a:ext cx="6458400" cy="2037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30200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1pPr>
            <a:lvl2pPr marL="9597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2pPr>
            <a:lvl3pPr marL="14169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3pPr>
            <a:lvl4pPr marL="18741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4pPr>
            <a:lvl5pPr marL="23313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1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LAYOUT_7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37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285F4"/>
          </a:solidFill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29" name="Shape 378"/>
          <p:cNvSpPr/>
          <p:nvPr/>
        </p:nvSpPr>
        <p:spPr>
          <a:xfrm>
            <a:off x="181124" y="181124"/>
            <a:ext cx="8795402" cy="47811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30" name="Title Text"/>
          <p:cNvSpPr txBox="1"/>
          <p:nvPr>
            <p:ph type="title"/>
          </p:nvPr>
        </p:nvSpPr>
        <p:spPr>
          <a:xfrm>
            <a:off x="811650" y="799739"/>
            <a:ext cx="6458400" cy="14799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3600">
                <a:solidFill>
                  <a:srgbClr val="4285F4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1" name="Body Level One…"/>
          <p:cNvSpPr txBox="1"/>
          <p:nvPr>
            <p:ph type="body" sz="half" idx="1"/>
          </p:nvPr>
        </p:nvSpPr>
        <p:spPr>
          <a:xfrm>
            <a:off x="811650" y="2432038"/>
            <a:ext cx="6458400" cy="2037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30200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1pPr>
            <a:lvl2pPr marL="9597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2pPr>
            <a:lvl3pPr marL="14169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3pPr>
            <a:lvl4pPr marL="18741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4pPr>
            <a:lvl5pPr marL="2331357" indent="-362857">
              <a:buClr>
                <a:srgbClr val="424242"/>
              </a:buClr>
              <a:buSzPts val="1600"/>
              <a:defRPr sz="1600">
                <a:solidFill>
                  <a:srgbClr val="42424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2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2424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37"/>
          <p:cNvSpPr/>
          <p:nvPr/>
        </p:nvSpPr>
        <p:spPr>
          <a:xfrm flipH="1" rot="10800000">
            <a:off x="3276600" y="24"/>
            <a:ext cx="5867400" cy="51435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4" name="Shape 38"/>
          <p:cNvSpPr/>
          <p:nvPr/>
        </p:nvSpPr>
        <p:spPr>
          <a:xfrm rot="16200000">
            <a:off x="759149" y="2517450"/>
            <a:ext cx="5143501" cy="10860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5" name="Title Text"/>
          <p:cNvSpPr txBox="1"/>
          <p:nvPr>
            <p:ph type="title"/>
          </p:nvPr>
        </p:nvSpPr>
        <p:spPr>
          <a:xfrm>
            <a:off x="226077" y="357800"/>
            <a:ext cx="2808001" cy="9534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quarter" idx="1"/>
          </p:nvPr>
        </p:nvSpPr>
        <p:spPr>
          <a:xfrm>
            <a:off x="226075" y="1465799"/>
            <a:ext cx="2808000" cy="3163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04800">
              <a:buClr>
                <a:srgbClr val="FFFFFF"/>
              </a:buClr>
              <a:buSzPts val="1200"/>
              <a:defRPr sz="1200">
                <a:solidFill>
                  <a:srgbClr val="FFFFFF"/>
                </a:solidFill>
              </a:defRPr>
            </a:lvl1pPr>
            <a:lvl2pPr marL="914400" indent="-304800">
              <a:buClr>
                <a:srgbClr val="FFFFFF"/>
              </a:buClr>
              <a:buSzPts val="1200"/>
              <a:defRPr sz="1200">
                <a:solidFill>
                  <a:srgbClr val="FFFFFF"/>
                </a:solidFill>
              </a:defRPr>
            </a:lvl2pPr>
            <a:lvl3pPr marL="1371600" indent="-304800">
              <a:buClr>
                <a:srgbClr val="FFFFFF"/>
              </a:buClr>
              <a:buSzPts val="1200"/>
              <a:defRPr sz="1200">
                <a:solidFill>
                  <a:srgbClr val="FFFFFF"/>
                </a:solidFill>
              </a:defRPr>
            </a:lvl3pPr>
            <a:lvl4pPr marL="1828800" indent="-304800">
              <a:buClr>
                <a:srgbClr val="FFFFFF"/>
              </a:buClr>
              <a:buSzPts val="1200"/>
              <a:defRPr sz="1200">
                <a:solidFill>
                  <a:srgbClr val="FFFFFF"/>
                </a:solidFill>
              </a:defRPr>
            </a:lvl4pPr>
            <a:lvl5pPr marL="2286000" indent="-304800">
              <a:buClr>
                <a:srgbClr val="FFFFFF"/>
              </a:buClr>
              <a:buSzPts val="1200"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/>
          <p:nvPr>
            <p:ph type="title"/>
          </p:nvPr>
        </p:nvSpPr>
        <p:spPr>
          <a:xfrm>
            <a:off x="490250" y="488249"/>
            <a:ext cx="6227101" cy="40908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3" name="Shape 47"/>
          <p:cNvSpPr/>
          <p:nvPr/>
        </p:nvSpPr>
        <p:spPr>
          <a:xfrm rot="5400000">
            <a:off x="1946424" y="2517750"/>
            <a:ext cx="5142902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4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sz="4200">
                <a:solidFill>
                  <a:srgbClr val="424242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265500" y="2779466"/>
            <a:ext cx="4045200" cy="1235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50"/>
          <p:cNvSpPr txBox="1"/>
          <p:nvPr>
            <p:ph type="body" sz="half" idx="13"/>
          </p:nvPr>
        </p:nvSpPr>
        <p:spPr>
          <a:xfrm>
            <a:off x="4939500" y="724199"/>
            <a:ext cx="3837000" cy="36951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bg>
      <p:bgPr>
        <a:solidFill>
          <a:srgbClr val="428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53"/>
          <p:cNvSpPr/>
          <p:nvPr/>
        </p:nvSpPr>
        <p:spPr>
          <a:xfrm flipH="1" rot="10800000">
            <a:off x="0" y="0"/>
            <a:ext cx="9144000" cy="46959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5" name="Shape 54"/>
          <p:cNvSpPr/>
          <p:nvPr/>
        </p:nvSpPr>
        <p:spPr>
          <a:xfrm flipH="1" rot="10800000">
            <a:off x="0" y="4622724"/>
            <a:ext cx="9144000" cy="74101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6" name="Body Level One…"/>
          <p:cNvSpPr txBox="1"/>
          <p:nvPr>
            <p:ph type="body" sz="quarter" idx="1"/>
          </p:nvPr>
        </p:nvSpPr>
        <p:spPr>
          <a:xfrm>
            <a:off x="57150" y="4696824"/>
            <a:ext cx="8382000" cy="4467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FFFFFF"/>
                </a:solidFill>
              </a:defRPr>
            </a:lvl1pPr>
            <a:lvl2pPr marL="869042" indent="-272142">
              <a:lnSpc>
                <a:spcPct val="100000"/>
              </a:lnSpc>
              <a:buClrTx/>
              <a:buSzPts val="1200"/>
              <a:buFontTx/>
              <a:defRPr sz="1200">
                <a:solidFill>
                  <a:srgbClr val="FFFFFF"/>
                </a:solidFill>
              </a:defRPr>
            </a:lvl2pPr>
            <a:lvl3pPr marL="1326242" indent="-272142">
              <a:lnSpc>
                <a:spcPct val="100000"/>
              </a:lnSpc>
              <a:buClrTx/>
              <a:buSzPts val="1200"/>
              <a:buFontTx/>
              <a:defRPr sz="1200">
                <a:solidFill>
                  <a:srgbClr val="FFFFFF"/>
                </a:solidFill>
              </a:defRPr>
            </a:lvl3pPr>
            <a:lvl4pPr marL="1783442" indent="-272142">
              <a:lnSpc>
                <a:spcPct val="100000"/>
              </a:lnSpc>
              <a:buClrTx/>
              <a:buSzPts val="1200"/>
              <a:buFontTx/>
              <a:defRPr sz="1200">
                <a:solidFill>
                  <a:srgbClr val="FFFFFF"/>
                </a:solidFill>
              </a:defRPr>
            </a:lvl4pPr>
            <a:lvl5pPr marL="2240642" indent="-272142">
              <a:lnSpc>
                <a:spcPct val="100000"/>
              </a:lnSpc>
              <a:buClrTx/>
              <a:buSzPts val="1200"/>
              <a:buFontTx/>
              <a:defRPr sz="1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735428" y="4724798"/>
            <a:ext cx="336813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●"/>
        <a:tabLst/>
        <a:defRPr b="0" baseline="0" cap="none" i="0" spc="0" strike="noStrike" sz="1800" u="none">
          <a:ln>
            <a:noFill/>
          </a:ln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○"/>
        <a:tabLst/>
        <a:defRPr b="0" baseline="0" cap="none" i="0" spc="0" strike="noStrike" sz="1800" u="none">
          <a:ln>
            <a:noFill/>
          </a:ln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■"/>
        <a:tabLst/>
        <a:defRPr b="0" baseline="0" cap="none" i="0" spc="0" strike="noStrike" sz="1800" u="none">
          <a:ln>
            <a:noFill/>
          </a:ln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●"/>
        <a:tabLst/>
        <a:defRPr b="0" baseline="0" cap="none" i="0" spc="0" strike="noStrike" sz="1800" u="none">
          <a:ln>
            <a:noFill/>
          </a:ln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○"/>
        <a:tabLst/>
        <a:defRPr b="0" baseline="0" cap="none" i="0" spc="0" strike="noStrike" sz="1800" u="none">
          <a:ln>
            <a:noFill/>
          </a:ln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■"/>
        <a:tabLst/>
        <a:defRPr b="0" baseline="0" cap="none" i="0" spc="0" strike="noStrike" sz="1800" u="none">
          <a:ln>
            <a:noFill/>
          </a:ln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●"/>
        <a:tabLst/>
        <a:defRPr b="0" baseline="0" cap="none" i="0" spc="0" strike="noStrike" sz="1800" u="none">
          <a:ln>
            <a:noFill/>
          </a:ln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○"/>
        <a:tabLst/>
        <a:defRPr b="0" baseline="0" cap="none" i="0" spc="0" strike="noStrike" sz="1800" u="none">
          <a:ln>
            <a:noFill/>
          </a:ln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737373"/>
        </a:buClr>
        <a:buSzPts val="1800"/>
        <a:buFont typeface="Helvetica"/>
        <a:buChar char="■"/>
        <a:tabLst/>
        <a:defRPr b="0" baseline="0" cap="none" i="0" spc="0" strike="noStrike" sz="1800" u="none">
          <a:ln>
            <a:noFill/>
          </a:ln>
          <a:solidFill>
            <a:srgbClr val="737373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5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9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0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6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11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5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1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12.jpe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5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tif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tif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tif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tif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t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13.jpe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0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4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Shape 386" descr="Shape 386"/>
          <p:cNvPicPr>
            <a:picLocks noChangeAspect="1"/>
          </p:cNvPicPr>
          <p:nvPr/>
        </p:nvPicPr>
        <p:blipFill>
          <a:blip r:embed="rId2">
            <a:alphaModFix amt="76000"/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Shape 387"/>
          <p:cNvSpPr txBox="1"/>
          <p:nvPr>
            <p:ph type="title"/>
          </p:nvPr>
        </p:nvSpPr>
        <p:spPr>
          <a:xfrm>
            <a:off x="490249" y="488250"/>
            <a:ext cx="6227102" cy="4090800"/>
          </a:xfrm>
          <a:prstGeom prst="rect">
            <a:avLst/>
          </a:prstGeom>
        </p:spPr>
        <p:txBody>
          <a:bodyPr/>
          <a:lstStyle/>
          <a:p>
            <a:pPr>
              <a:defRPr sz="3000"/>
            </a:pPr>
            <a:r>
              <a:t>ESPECIALIZAÇÃO EM CIÊNCIA DE DADOS COM BIG DATA, BI E ANALYTICS</a:t>
            </a:r>
          </a:p>
          <a:p>
            <a:pPr/>
            <a:endParaRPr sz="2400"/>
          </a:p>
          <a:p>
            <a:pPr>
              <a:lnSpc>
                <a:spcPct val="115000"/>
              </a:lnSpc>
              <a:spcBef>
                <a:spcPts val="1600"/>
              </a:spcBef>
              <a:defRPr b="1" sz="1800"/>
            </a:pPr>
            <a:r>
              <a:t>EXTRAÇÃO, ANÁLISE E GESTÃO DE DADOS</a:t>
            </a:r>
            <a:br/>
            <a:r>
              <a:rPr b="0"/>
              <a:t>Alan Rezende do Amaral, Esp.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Shape 432" descr="Shape 432"/>
          <p:cNvPicPr>
            <a:picLocks noChangeAspect="1"/>
          </p:cNvPicPr>
          <p:nvPr/>
        </p:nvPicPr>
        <p:blipFill>
          <a:blip r:embed="rId2">
            <a:extLst/>
          </a:blip>
          <a:srcRect l="0" t="0" r="0" b="9477"/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Shape 433"/>
          <p:cNvSpPr txBox="1"/>
          <p:nvPr>
            <p:ph type="title"/>
          </p:nvPr>
        </p:nvSpPr>
        <p:spPr>
          <a:xfrm>
            <a:off x="490249" y="488250"/>
            <a:ext cx="7913606" cy="4090800"/>
          </a:xfrm>
          <a:prstGeom prst="rect">
            <a:avLst/>
          </a:prstGeom>
        </p:spPr>
        <p:txBody>
          <a:bodyPr/>
          <a:lstStyle/>
          <a:p>
            <a:pPr defTabSz="877823">
              <a:defRPr sz="5760"/>
            </a:pPr>
            <a:r>
              <a:t>Avaliação!</a:t>
            </a:r>
          </a:p>
          <a:p>
            <a:pPr defTabSz="877823">
              <a:defRPr sz="5760"/>
            </a:pPr>
          </a:p>
          <a:p>
            <a:pPr defTabSz="877823">
              <a:defRPr sz="3455"/>
            </a:pPr>
            <a:r>
              <a:t>Perguntas:</a:t>
            </a:r>
          </a:p>
          <a:p>
            <a:pPr defTabSz="877823">
              <a:defRPr sz="3455"/>
            </a:pPr>
            <a:r>
              <a:t>- Conteúdo</a:t>
            </a:r>
          </a:p>
          <a:p>
            <a:pPr defTabSz="877823">
              <a:defRPr sz="3455"/>
            </a:pPr>
            <a:r>
              <a:t>- Avaliação à distância</a:t>
            </a:r>
          </a:p>
          <a:p>
            <a:pPr defTabSz="877823">
              <a:defRPr sz="3455"/>
            </a:pPr>
            <a:r>
              <a:t>- Correção e revisão</a:t>
            </a:r>
          </a:p>
        </p:txBody>
      </p:sp>
      <p:pic>
        <p:nvPicPr>
          <p:cNvPr id="677" name="bt-attention-icon.png" descr="bt-attention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94472" y="65291"/>
            <a:ext cx="1625601" cy="162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9" name="Table"/>
          <p:cNvGraphicFramePr/>
          <p:nvPr/>
        </p:nvGraphicFramePr>
        <p:xfrm>
          <a:off x="296111" y="93643"/>
          <a:ext cx="8561303" cy="316926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42182"/>
                <a:gridCol w="7109594"/>
              </a:tblGrid>
              <a:tr h="6319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14/jun sexta
19h - 23h 10m
(4h)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marL="4572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Apresentação do curso, Introdução, breves conceitos sobre gerenciamento de dados.</a:t>
                      </a:r>
                    </a:p>
                    <a:p>
                      <a:pPr marL="4572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Introdução ao Data Integration, Preparação do ambiente de desenvolvimento.</a:t>
                      </a:r>
                    </a:p>
                  </a:txBody>
                  <a:tcPr marL="0" marR="0" marT="0" marB="0" anchor="t" anchorCtr="0" horzOverflow="overflow"/>
                </a:tc>
              </a:tr>
              <a:tr h="6319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15/jun sábado
08h - 12h10m
(4h)</a:t>
                      </a:r>
                    </a:p>
                  </a:txBody>
                  <a:tcPr marL="0" marR="0" marT="0" marB="0" anchor="t" anchorCtr="0" horzOverflow="overflow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b="1" sz="1300">
                          <a:sym typeface="Arial"/>
                        </a:defRPr>
                      </a:pPr>
                      <a:r>
                        <a:t>Laboratório 1: </a:t>
                      </a:r>
                    </a:p>
                    <a:p>
                      <a:pPr lvl="1" marL="9144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Extração de dados simples</a:t>
                      </a:r>
                    </a:p>
                  </a:txBody>
                  <a:tcPr marL="0" marR="0" marT="0" marB="0" anchor="t" anchorCtr="0" horzOverflow="overflow">
                    <a:solidFill>
                      <a:srgbClr val="DDDDDD"/>
                    </a:solidFill>
                  </a:tcPr>
                </a:tc>
              </a:tr>
              <a:tr h="6319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28/jun sexta
19h - 23h 10m
(4h)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marL="4572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Conceituar jobs X transformations</a:t>
                      </a:r>
                    </a:p>
                    <a:p>
                      <a:pPr marL="4572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b="1" sz="1300">
                          <a:sym typeface="Arial"/>
                        </a:defRPr>
                      </a:pPr>
                      <a:r>
                        <a:t>Laboratório 2: </a:t>
                      </a:r>
                    </a:p>
                    <a:p>
                      <a:pPr lvl="1" marL="9144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Clean tables</a:t>
                      </a:r>
                    </a:p>
                    <a:p>
                      <a:pPr lvl="1" marL="9144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CSV → Table Output</a:t>
                      </a:r>
                    </a:p>
                    <a:p>
                      <a:pPr lvl="1" marL="9144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Job com as duas transformations</a:t>
                      </a:r>
                    </a:p>
                  </a:txBody>
                  <a:tcPr marL="0" marR="0" marT="0" marB="0" anchor="t" anchorCtr="0" horzOverflow="overflow"/>
                </a:tc>
              </a:tr>
              <a:tr h="6319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29/jun sábado
08h - 12h10m
(4h)</a:t>
                      </a:r>
                    </a:p>
                  </a:txBody>
                  <a:tcPr marL="0" marR="0" marT="0" marB="0" anchor="t" anchorCtr="0" horzOverflow="overflow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b="1" sz="1300">
                          <a:sym typeface="Arial"/>
                        </a:defRPr>
                      </a:pPr>
                      <a:r>
                        <a:t>Laboratório 3:</a:t>
                      </a:r>
                    </a:p>
                    <a:p>
                      <a:pPr lvl="1" marL="9144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Passagem de parâmetros</a:t>
                      </a:r>
                    </a:p>
                    <a:p>
                      <a:pPr lvl="1" marL="9144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Iteração</a:t>
                      </a:r>
                    </a:p>
                    <a:p>
                      <a:pPr marL="4572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b="1" sz="1300">
                          <a:sym typeface="Arial"/>
                        </a:defRPr>
                      </a:pPr>
                      <a:r>
                        <a:t>Laboratório 4:</a:t>
                      </a:r>
                    </a:p>
                    <a:p>
                      <a:pPr lvl="1" marL="9144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Pivotagem</a:t>
                      </a:r>
                    </a:p>
                  </a:txBody>
                  <a:tcPr marL="0" marR="0" marT="0" marB="0" anchor="t" anchorCtr="0" horzOverflow="overflow">
                    <a:solidFill>
                      <a:srgbClr val="DDDDDD"/>
                    </a:solidFill>
                  </a:tcPr>
                </a:tc>
              </a:tr>
              <a:tr h="6319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05/jul sexta
19h - 23h 10m
(4h)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marL="4572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Boas práticas</a:t>
                      </a:r>
                    </a:p>
                    <a:p>
                      <a:pPr marL="4572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Apresentação de cases</a:t>
                      </a:r>
                    </a:p>
                    <a:p>
                      <a:pPr marL="4572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Tira dúvidas</a:t>
                      </a:r>
                    </a:p>
                  </a:txBody>
                  <a:tcPr marL="0" marR="0" marT="0" marB="0" anchor="t" anchorCtr="0" horzOverflow="overflow"/>
                </a:tc>
              </a:tr>
              <a:tr h="63194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06/jul sábado
08h - 12h10m
(4h)</a:t>
                      </a:r>
                    </a:p>
                  </a:txBody>
                  <a:tcPr marL="0" marR="0" marT="0" marB="0" anchor="t" anchorCtr="0" horzOverflow="overflow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b="1" sz="1300">
                          <a:sym typeface="Arial"/>
                        </a:defRPr>
                      </a:pPr>
                      <a:r>
                        <a:t>Laboratório 5 (Trabalho): </a:t>
                      </a:r>
                    </a:p>
                  </a:txBody>
                  <a:tcPr marL="0" marR="0" marT="0" marB="0" anchor="t" anchorCtr="0" horzOverflow="overflow"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Shape 444" descr="Shape 444"/>
          <p:cNvPicPr>
            <a:picLocks noChangeAspect="1"/>
          </p:cNvPicPr>
          <p:nvPr/>
        </p:nvPicPr>
        <p:blipFill>
          <a:blip r:embed="rId2">
            <a:extLst/>
          </a:blip>
          <a:srcRect l="0" t="179" r="0" b="169"/>
          <a:stretch>
            <a:fillRect/>
          </a:stretch>
        </p:blipFill>
        <p:spPr>
          <a:xfrm>
            <a:off x="4308425" y="307999"/>
            <a:ext cx="4527600" cy="4511702"/>
          </a:xfrm>
          <a:prstGeom prst="rect">
            <a:avLst/>
          </a:prstGeom>
          <a:ln>
            <a:solidFill>
              <a:srgbClr val="D9D9D9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8SzwQc8j2KJZWBXFXnbnQ1FtoZhRqrTWozhqoqWHpGmpmoFLXbTav9v21yRNi4A1z6EB5XD7bnYkySQb7KogeUZEyR4Uyo29RzMX1s8zkQYNzh2PwGi.jpeg" descr="8SzwQc8j2KJZWBXFXnbnQ1FtoZhRqrTWozhqoqWHpGmpmoFLXbTav9v21yRNi4A1z6EB5XD7bnYkySQb7KogeUZEyR4Uyo29RzMX1s8zkQYNzh2PwGi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" y="23849"/>
            <a:ext cx="9131300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454"/>
          <p:cNvSpPr txBox="1"/>
          <p:nvPr>
            <p:ph type="title"/>
          </p:nvPr>
        </p:nvSpPr>
        <p:spPr>
          <a:xfrm>
            <a:off x="471900" y="738725"/>
            <a:ext cx="8222099" cy="767701"/>
          </a:xfrm>
          <a:prstGeom prst="rect">
            <a:avLst/>
          </a:prstGeom>
        </p:spPr>
        <p:txBody>
          <a:bodyPr/>
          <a:lstStyle>
            <a:lvl1pPr defTabSz="868680">
              <a:defRPr sz="3040"/>
            </a:lvl1pPr>
          </a:lstStyle>
          <a:p>
            <a:pPr/>
            <a:r>
              <a:t>Dado, Informação, Conhecimento e Sabedoria</a:t>
            </a:r>
          </a:p>
        </p:txBody>
      </p:sp>
      <p:sp>
        <p:nvSpPr>
          <p:cNvPr id="686" name="Shape 455"/>
          <p:cNvSpPr/>
          <p:nvPr/>
        </p:nvSpPr>
        <p:spPr>
          <a:xfrm flipH="1">
            <a:off x="635475" y="3008684"/>
            <a:ext cx="1" cy="80580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87" name="Shape 456"/>
          <p:cNvSpPr txBox="1"/>
          <p:nvPr/>
        </p:nvSpPr>
        <p:spPr>
          <a:xfrm>
            <a:off x="672457" y="2913047"/>
            <a:ext cx="1425301" cy="30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defTabSz="384047">
              <a:defRPr sz="714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Dado</a:t>
            </a:r>
          </a:p>
        </p:txBody>
      </p:sp>
      <p:sp>
        <p:nvSpPr>
          <p:cNvPr id="688" name="Shape 457"/>
          <p:cNvSpPr txBox="1"/>
          <p:nvPr>
            <p:ph type="body" sz="quarter" idx="1"/>
          </p:nvPr>
        </p:nvSpPr>
        <p:spPr>
          <a:xfrm>
            <a:off x="672448" y="3138074"/>
            <a:ext cx="1923301" cy="449101"/>
          </a:xfrm>
          <a:prstGeom prst="rect">
            <a:avLst/>
          </a:prstGeom>
        </p:spPr>
        <p:txBody>
          <a:bodyPr/>
          <a:lstStyle>
            <a:lvl1pPr marL="0" indent="0" defTabSz="539495">
              <a:spcBef>
                <a:spcPts val="900"/>
              </a:spcBef>
              <a:buSzTx/>
              <a:buNone/>
              <a:defRPr sz="708">
                <a:solidFill>
                  <a:srgbClr val="424242"/>
                </a:solidFill>
              </a:defRPr>
            </a:lvl1pPr>
          </a:lstStyle>
          <a:p>
            <a:pPr/>
            <a:r>
              <a:t>Base de todo o processo. O primeiro nível de estágio a ser atingido</a:t>
            </a:r>
          </a:p>
        </p:txBody>
      </p:sp>
      <p:sp>
        <p:nvSpPr>
          <p:cNvPr id="689" name="Shape 458"/>
          <p:cNvSpPr/>
          <p:nvPr/>
        </p:nvSpPr>
        <p:spPr>
          <a:xfrm>
            <a:off x="2779702" y="2700653"/>
            <a:ext cx="1" cy="80580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90" name="Shape 459"/>
          <p:cNvSpPr txBox="1"/>
          <p:nvPr/>
        </p:nvSpPr>
        <p:spPr>
          <a:xfrm>
            <a:off x="2816684" y="2607290"/>
            <a:ext cx="1425301" cy="30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defTabSz="384047">
              <a:defRPr sz="714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Informação</a:t>
            </a:r>
          </a:p>
        </p:txBody>
      </p:sp>
      <p:sp>
        <p:nvSpPr>
          <p:cNvPr id="691" name="Shape 460"/>
          <p:cNvSpPr txBox="1"/>
          <p:nvPr/>
        </p:nvSpPr>
        <p:spPr>
          <a:xfrm>
            <a:off x="2816672" y="2832324"/>
            <a:ext cx="1923301" cy="44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548640">
              <a:lnSpc>
                <a:spcPct val="115000"/>
              </a:lnSpc>
              <a:spcBef>
                <a:spcPts val="900"/>
              </a:spcBef>
              <a:defRPr sz="72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Dados processados com algum significado</a:t>
            </a:r>
          </a:p>
        </p:txBody>
      </p:sp>
      <p:grpSp>
        <p:nvGrpSpPr>
          <p:cNvPr id="697" name="Shape 461"/>
          <p:cNvGrpSpPr/>
          <p:nvPr/>
        </p:nvGrpSpPr>
        <p:grpSpPr>
          <a:xfrm>
            <a:off x="635474" y="3379723"/>
            <a:ext cx="7894957" cy="1634701"/>
            <a:chOff x="0" y="0"/>
            <a:chExt cx="7894956" cy="1634700"/>
          </a:xfrm>
        </p:grpSpPr>
        <p:sp>
          <p:nvSpPr>
            <p:cNvPr id="692" name="Shape 462"/>
            <p:cNvSpPr/>
            <p:nvPr/>
          </p:nvSpPr>
          <p:spPr>
            <a:xfrm>
              <a:off x="478199" y="817349"/>
              <a:ext cx="6511501" cy="601"/>
            </a:xfrm>
            <a:prstGeom prst="line">
              <a:avLst/>
            </a:prstGeom>
            <a:noFill/>
            <a:ln w="19050" cap="flat">
              <a:solidFill>
                <a:srgbClr val="4285F4"/>
              </a:solidFill>
              <a:prstDash val="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3" name="Shape 463"/>
            <p:cNvSpPr/>
            <p:nvPr/>
          </p:nvSpPr>
          <p:spPr>
            <a:xfrm>
              <a:off x="0" y="581249"/>
              <a:ext cx="478201" cy="472201"/>
            </a:xfrm>
            <a:prstGeom prst="ellipse">
              <a:avLst/>
            </a:prstGeom>
            <a:solidFill>
              <a:srgbClr val="4285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94" name="Shape 464"/>
            <p:cNvSpPr/>
            <p:nvPr/>
          </p:nvSpPr>
          <p:spPr>
            <a:xfrm>
              <a:off x="1713313" y="391800"/>
              <a:ext cx="861900" cy="851101"/>
            </a:xfrm>
            <a:prstGeom prst="ellipse">
              <a:avLst/>
            </a:prstGeom>
            <a:solidFill>
              <a:srgbClr val="4285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95" name="Shape 465"/>
            <p:cNvSpPr/>
            <p:nvPr/>
          </p:nvSpPr>
          <p:spPr>
            <a:xfrm>
              <a:off x="3810312" y="227550"/>
              <a:ext cx="1194301" cy="1179601"/>
            </a:xfrm>
            <a:prstGeom prst="ellipse">
              <a:avLst/>
            </a:prstGeom>
            <a:solidFill>
              <a:srgbClr val="4285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96" name="Shape 466"/>
            <p:cNvSpPr/>
            <p:nvPr/>
          </p:nvSpPr>
          <p:spPr>
            <a:xfrm>
              <a:off x="6239856" y="-1"/>
              <a:ext cx="1655101" cy="1634702"/>
            </a:xfrm>
            <a:prstGeom prst="ellipse">
              <a:avLst/>
            </a:prstGeom>
            <a:solidFill>
              <a:srgbClr val="4285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698" name="Shape 467"/>
          <p:cNvSpPr/>
          <p:nvPr/>
        </p:nvSpPr>
        <p:spPr>
          <a:xfrm>
            <a:off x="4923928" y="2392622"/>
            <a:ext cx="1" cy="80580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99" name="Shape 468"/>
          <p:cNvSpPr txBox="1"/>
          <p:nvPr/>
        </p:nvSpPr>
        <p:spPr>
          <a:xfrm>
            <a:off x="4960899" y="2301525"/>
            <a:ext cx="1629900" cy="30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defTabSz="384047">
              <a:defRPr sz="714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Conhecimento</a:t>
            </a:r>
          </a:p>
        </p:txBody>
      </p:sp>
      <p:sp>
        <p:nvSpPr>
          <p:cNvPr id="700" name="Shape 469"/>
          <p:cNvSpPr txBox="1"/>
          <p:nvPr/>
        </p:nvSpPr>
        <p:spPr>
          <a:xfrm>
            <a:off x="4960896" y="2526550"/>
            <a:ext cx="2023499" cy="44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539495">
              <a:lnSpc>
                <a:spcPct val="115000"/>
              </a:lnSpc>
              <a:spcBef>
                <a:spcPts val="900"/>
              </a:spcBef>
              <a:defRPr sz="708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Processamento das informações com significados, premissas e valores agregados</a:t>
            </a:r>
          </a:p>
        </p:txBody>
      </p:sp>
      <p:sp>
        <p:nvSpPr>
          <p:cNvPr id="701" name="Shape 470"/>
          <p:cNvSpPr/>
          <p:nvPr/>
        </p:nvSpPr>
        <p:spPr>
          <a:xfrm>
            <a:off x="7068154" y="2084591"/>
            <a:ext cx="1" cy="80580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02" name="Shape 471"/>
          <p:cNvSpPr txBox="1"/>
          <p:nvPr/>
        </p:nvSpPr>
        <p:spPr>
          <a:xfrm>
            <a:off x="7105136" y="1995773"/>
            <a:ext cx="1425301" cy="30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defTabSz="384047">
              <a:defRPr sz="714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Sabedoria</a:t>
            </a:r>
          </a:p>
        </p:txBody>
      </p:sp>
      <p:sp>
        <p:nvSpPr>
          <p:cNvPr id="703" name="Shape 472"/>
          <p:cNvSpPr txBox="1"/>
          <p:nvPr/>
        </p:nvSpPr>
        <p:spPr>
          <a:xfrm>
            <a:off x="7105121" y="2220799"/>
            <a:ext cx="1923301" cy="44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539495">
              <a:lnSpc>
                <a:spcPct val="115000"/>
              </a:lnSpc>
              <a:spcBef>
                <a:spcPts val="900"/>
              </a:spcBef>
              <a:defRPr sz="708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Utilização do conhecimento com eficácia e eficiência</a:t>
            </a:r>
          </a:p>
        </p:txBody>
      </p:sp>
      <p:sp>
        <p:nvSpPr>
          <p:cNvPr id="704" name="Shape 473"/>
          <p:cNvSpPr/>
          <p:nvPr/>
        </p:nvSpPr>
        <p:spPr>
          <a:xfrm>
            <a:off x="1592888" y="4068024"/>
            <a:ext cx="272101" cy="272101"/>
          </a:xfrm>
          <a:prstGeom prst="ellipse">
            <a:avLst/>
          </a:prstGeom>
          <a:solidFill>
            <a:srgbClr val="CCCCCC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05" name="Shape 474"/>
          <p:cNvSpPr txBox="1"/>
          <p:nvPr/>
        </p:nvSpPr>
        <p:spPr>
          <a:xfrm>
            <a:off x="1714501" y="4700673"/>
            <a:ext cx="1425301" cy="30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defTabSz="384047">
              <a:defRPr sz="714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Metadado</a:t>
            </a:r>
          </a:p>
        </p:txBody>
      </p:sp>
      <p:sp>
        <p:nvSpPr>
          <p:cNvPr id="706" name="Shape 475"/>
          <p:cNvSpPr/>
          <p:nvPr/>
        </p:nvSpPr>
        <p:spPr>
          <a:xfrm>
            <a:off x="1712901" y="4423174"/>
            <a:ext cx="1" cy="562501"/>
          </a:xfrm>
          <a:prstGeom prst="line">
            <a:avLst/>
          </a:prstGeom>
          <a:ln>
            <a:solidFill>
              <a:srgbClr val="B7B7B7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Shape 493" descr="Shape 493"/>
          <p:cNvPicPr>
            <a:picLocks noChangeAspect="1"/>
          </p:cNvPicPr>
          <p:nvPr/>
        </p:nvPicPr>
        <p:blipFill>
          <a:blip r:embed="rId3">
            <a:extLst/>
          </a:blip>
          <a:srcRect l="0" t="16301" r="0" b="16307"/>
          <a:stretch>
            <a:fillRect/>
          </a:stretch>
        </p:blipFill>
        <p:spPr>
          <a:xfrm>
            <a:off x="1" y="0"/>
            <a:ext cx="9144001" cy="5143502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Shape 494"/>
          <p:cNvSpPr/>
          <p:nvPr/>
        </p:nvSpPr>
        <p:spPr>
          <a:xfrm>
            <a:off x="0" y="861174"/>
            <a:ext cx="4568400" cy="3427802"/>
          </a:xfrm>
          <a:prstGeom prst="rect">
            <a:avLst/>
          </a:prstGeom>
          <a:solidFill>
            <a:srgbClr val="FFFFFF">
              <a:alpha val="8549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12" name="Shape 495"/>
          <p:cNvSpPr txBox="1"/>
          <p:nvPr>
            <p:ph type="title"/>
          </p:nvPr>
        </p:nvSpPr>
        <p:spPr>
          <a:xfrm>
            <a:off x="329349" y="1108374"/>
            <a:ext cx="3997502" cy="1024201"/>
          </a:xfrm>
          <a:prstGeom prst="rect">
            <a:avLst/>
          </a:prstGeom>
        </p:spPr>
        <p:txBody>
          <a:bodyPr/>
          <a:lstStyle>
            <a:lvl1pPr defTabSz="832104">
              <a:defRPr sz="2548"/>
            </a:lvl1pPr>
          </a:lstStyle>
          <a:p>
            <a:pPr/>
            <a:r>
              <a:t>Qualidade desejada para os dados e metadados</a:t>
            </a:r>
          </a:p>
        </p:txBody>
      </p:sp>
      <p:sp>
        <p:nvSpPr>
          <p:cNvPr id="713" name="Shape 496"/>
          <p:cNvSpPr txBox="1"/>
          <p:nvPr>
            <p:ph type="body" sz="quarter" idx="1"/>
          </p:nvPr>
        </p:nvSpPr>
        <p:spPr>
          <a:xfrm>
            <a:off x="329349" y="2195099"/>
            <a:ext cx="3997502" cy="18351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  <a:defRPr i="1"/>
            </a:lvl1pPr>
          </a:lstStyle>
          <a:p>
            <a:pPr/>
            <a:r>
              <a:t>“O simples fato de gerir e governar os dados não é suficiente para garantir o sucesso e o retorno financeiro”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Shape 508" descr="Shape 508"/>
          <p:cNvPicPr>
            <a:picLocks noChangeAspect="1"/>
          </p:cNvPicPr>
          <p:nvPr/>
        </p:nvPicPr>
        <p:blipFill>
          <a:blip r:embed="rId3">
            <a:alphaModFix amt="50000"/>
            <a:extLst/>
          </a:blip>
          <a:srcRect l="0" t="6528" r="0" b="6528"/>
          <a:stretch>
            <a:fillRect/>
          </a:stretch>
        </p:blipFill>
        <p:spPr>
          <a:xfrm>
            <a:off x="0" y="-1"/>
            <a:ext cx="9144004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Shape 50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Data</a:t>
            </a:r>
          </a:p>
        </p:txBody>
      </p:sp>
      <p:sp>
        <p:nvSpPr>
          <p:cNvPr id="719" name="Shape 510"/>
          <p:cNvSpPr txBox="1"/>
          <p:nvPr/>
        </p:nvSpPr>
        <p:spPr>
          <a:xfrm>
            <a:off x="941249" y="2848344"/>
            <a:ext cx="7261502" cy="741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algn="ctr">
              <a:defRPr i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“Decisões baseadas em emoções não são decisões”</a:t>
            </a:r>
          </a:p>
          <a:p>
            <a:pPr algn="ctr">
              <a:defRPr i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(House of Cards)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Shape 515" descr="Shape 515"/>
          <p:cNvPicPr>
            <a:picLocks noChangeAspect="1"/>
          </p:cNvPicPr>
          <p:nvPr/>
        </p:nvPicPr>
        <p:blipFill>
          <a:blip r:embed="rId2">
            <a:extLst/>
          </a:blip>
          <a:srcRect l="11114" t="0" r="11106" b="0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Shape 516"/>
          <p:cNvSpPr/>
          <p:nvPr/>
        </p:nvSpPr>
        <p:spPr>
          <a:xfrm>
            <a:off x="0" y="861174"/>
            <a:ext cx="4568400" cy="3427802"/>
          </a:xfrm>
          <a:prstGeom prst="rect">
            <a:avLst/>
          </a:prstGeom>
          <a:solidFill>
            <a:srgbClr val="FFFFFF">
              <a:alpha val="8549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25" name="Shape 517"/>
          <p:cNvSpPr txBox="1"/>
          <p:nvPr>
            <p:ph type="title"/>
          </p:nvPr>
        </p:nvSpPr>
        <p:spPr>
          <a:xfrm>
            <a:off x="329349" y="1108374"/>
            <a:ext cx="3997502" cy="555601"/>
          </a:xfrm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Nike</a:t>
            </a:r>
          </a:p>
        </p:txBody>
      </p:sp>
      <p:sp>
        <p:nvSpPr>
          <p:cNvPr id="726" name="Shape 518"/>
          <p:cNvSpPr txBox="1"/>
          <p:nvPr>
            <p:ph type="body" sz="half" idx="1"/>
          </p:nvPr>
        </p:nvSpPr>
        <p:spPr>
          <a:xfrm>
            <a:off x="329349" y="1663974"/>
            <a:ext cx="3997502" cy="2366101"/>
          </a:xfrm>
          <a:prstGeom prst="rect">
            <a:avLst/>
          </a:prstGeom>
        </p:spPr>
        <p:txBody>
          <a:bodyPr/>
          <a:lstStyle/>
          <a:p>
            <a:pPr marL="0" indent="0" defTabSz="868680">
              <a:spcBef>
                <a:spcPts val="1500"/>
              </a:spcBef>
              <a:buSzTx/>
              <a:buNone/>
              <a:defRPr sz="1520"/>
            </a:pPr>
            <a:r>
              <a:t>Parceria com empresa de TI</a:t>
            </a:r>
            <a:br/>
            <a:r>
              <a:t>App para praticantes de running</a:t>
            </a:r>
            <a:br/>
            <a:r>
              <a:t>	</a:t>
            </a:r>
            <a:r>
              <a:rPr sz="1140"/>
              <a:t>Frequência de batimentos cardíacos;</a:t>
            </a:r>
            <a:br>
              <a:rPr sz="1140"/>
            </a:br>
            <a:r>
              <a:rPr sz="1140"/>
              <a:t>	Velocidade;</a:t>
            </a:r>
            <a:br>
              <a:rPr sz="1140"/>
            </a:br>
            <a:r>
              <a:rPr sz="1140"/>
              <a:t>	Quantidade de passos dados;</a:t>
            </a:r>
            <a:br>
              <a:rPr sz="1140"/>
            </a:br>
            <a:r>
              <a:rPr sz="1140"/>
              <a:t>	Distância percorrida e muitos outros</a:t>
            </a:r>
            <a:br>
              <a:rPr sz="1140"/>
            </a:br>
            <a:r>
              <a:t>Integração com redes sociais</a:t>
            </a:r>
            <a:br/>
            <a:r>
              <a:t>Competição entre os atletas (quem corre mais, mais rápido, melhor, etc…)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Shape 523" descr="Shape 523"/>
          <p:cNvPicPr>
            <a:picLocks noChangeAspect="1"/>
          </p:cNvPicPr>
          <p:nvPr/>
        </p:nvPicPr>
        <p:blipFill>
          <a:blip r:embed="rId2">
            <a:alphaModFix amt="74000"/>
            <a:extLst/>
          </a:blip>
          <a:srcRect l="22063" t="0" r="22063" b="0"/>
          <a:stretch>
            <a:fillRect/>
          </a:stretch>
        </p:blipFill>
        <p:spPr>
          <a:xfrm>
            <a:off x="4572000" y="0"/>
            <a:ext cx="457200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Shape 524"/>
          <p:cNvSpPr txBox="1"/>
          <p:nvPr>
            <p:ph type="title"/>
          </p:nvPr>
        </p:nvSpPr>
        <p:spPr>
          <a:xfrm>
            <a:off x="311699" y="205950"/>
            <a:ext cx="3889502" cy="1832999"/>
          </a:xfrm>
          <a:prstGeom prst="rect">
            <a:avLst/>
          </a:prstGeom>
        </p:spPr>
        <p:txBody>
          <a:bodyPr/>
          <a:lstStyle/>
          <a:p>
            <a:pPr/>
            <a:r>
              <a:t>American Express</a:t>
            </a:r>
          </a:p>
        </p:txBody>
      </p:sp>
      <p:sp>
        <p:nvSpPr>
          <p:cNvPr id="730" name="Shape 525"/>
          <p:cNvSpPr txBox="1"/>
          <p:nvPr>
            <p:ph type="body" sz="quarter" idx="1"/>
          </p:nvPr>
        </p:nvSpPr>
        <p:spPr>
          <a:xfrm>
            <a:off x="311699" y="2234525"/>
            <a:ext cx="3889502" cy="23343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  <a:r>
              <a:t>Objetivo de diminuir as taxas de cancelamento de seus clientes.</a:t>
            </a:r>
            <a:br/>
            <a:r>
              <a:t>Modelos preditivos para analisar históricos de transações dos usuários de seus cartões de crédito, além de 115 variáveis, para prever potenciais churns. </a:t>
            </a:r>
          </a:p>
        </p:txBody>
      </p:sp>
      <p:sp>
        <p:nvSpPr>
          <p:cNvPr id="731" name="Shape 526"/>
          <p:cNvSpPr txBox="1"/>
          <p:nvPr/>
        </p:nvSpPr>
        <p:spPr>
          <a:xfrm>
            <a:off x="4878749" y="1655249"/>
            <a:ext cx="4071901" cy="2636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b="1" sz="7200">
                <a:solidFill>
                  <a:srgbClr val="FFFFFF"/>
                </a:solidFill>
              </a:defRPr>
            </a:pPr>
            <a:r>
              <a:t>24%</a:t>
            </a:r>
            <a:br/>
            <a:r>
              <a:rPr sz="2400"/>
              <a:t>Identificar antecipadamente os clientes que pretendem encerrar as contas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538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</p:spPr>
        <p:txBody>
          <a:bodyPr/>
          <a:lstStyle/>
          <a:p>
            <a:pPr/>
            <a:r>
              <a:t>Os 5 V’s do Big Data</a:t>
            </a:r>
          </a:p>
        </p:txBody>
      </p:sp>
      <p:sp>
        <p:nvSpPr>
          <p:cNvPr id="734" name="Shape 539"/>
          <p:cNvSpPr txBox="1"/>
          <p:nvPr>
            <p:ph type="body" sz="half" idx="1"/>
          </p:nvPr>
        </p:nvSpPr>
        <p:spPr>
          <a:xfrm>
            <a:off x="4947373" y="554850"/>
            <a:ext cx="3855901" cy="40338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400"/>
            </a:pPr>
            <a:r>
              <a:t>Volume</a:t>
            </a:r>
          </a:p>
          <a:p>
            <a:pPr marL="0" indent="0">
              <a:spcBef>
                <a:spcPts val="1600"/>
              </a:spcBef>
              <a:buSzTx/>
              <a:buNone/>
              <a:defRPr sz="2400"/>
            </a:pPr>
            <a:r>
              <a:t>Velocidade</a:t>
            </a:r>
          </a:p>
          <a:p>
            <a:pPr marL="0" indent="0">
              <a:spcBef>
                <a:spcPts val="1600"/>
              </a:spcBef>
              <a:buSzTx/>
              <a:buNone/>
              <a:defRPr sz="2400"/>
            </a:pPr>
            <a:r>
              <a:t>Variedade</a:t>
            </a:r>
          </a:p>
          <a:p>
            <a:pPr marL="0" indent="0">
              <a:spcBef>
                <a:spcPts val="1600"/>
              </a:spcBef>
              <a:buSzTx/>
              <a:buNone/>
              <a:defRPr sz="2400"/>
            </a:pPr>
            <a:r>
              <a:t>Veracidade</a:t>
            </a:r>
          </a:p>
          <a:p>
            <a:pPr marL="0" indent="0">
              <a:spcBef>
                <a:spcPts val="1600"/>
              </a:spcBef>
              <a:buSzTx/>
              <a:buNone/>
              <a:defRPr sz="2400"/>
            </a:pPr>
            <a:r>
              <a:t>Valor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Personal-Communication-Introduce-Yourself-With-Confidence.jpg" descr="Personal-Communication-Introduce-Yourself-With-Confidenc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700" y="-1"/>
            <a:ext cx="771525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Shape 393"/>
          <p:cNvSpPr txBox="1"/>
          <p:nvPr>
            <p:ph type="title"/>
          </p:nvPr>
        </p:nvSpPr>
        <p:spPr>
          <a:xfrm>
            <a:off x="1436237" y="861450"/>
            <a:ext cx="4756201" cy="3420600"/>
          </a:xfrm>
          <a:prstGeom prst="rect">
            <a:avLst/>
          </a:prstGeom>
        </p:spPr>
        <p:txBody>
          <a:bodyPr/>
          <a:lstStyle/>
          <a:p>
            <a:pPr defTabSz="905255">
              <a:defRPr sz="3564">
                <a:solidFill>
                  <a:srgbClr val="000000"/>
                </a:solidFill>
              </a:defRPr>
            </a:pPr>
            <a:r>
              <a:t>Apresentações</a:t>
            </a:r>
          </a:p>
          <a:p>
            <a:pPr defTabSz="905255">
              <a:defRPr sz="3564">
                <a:solidFill>
                  <a:srgbClr val="000000"/>
                </a:solidFill>
              </a:defRPr>
            </a:pPr>
          </a:p>
          <a:p>
            <a:pPr defTabSz="905255">
              <a:defRPr sz="3564">
                <a:solidFill>
                  <a:srgbClr val="000000"/>
                </a:solidFill>
              </a:defRPr>
            </a:pPr>
            <a:r>
              <a:t>- Nome</a:t>
            </a:r>
            <a:br/>
            <a:r>
              <a:t>- Formação</a:t>
            </a:r>
          </a:p>
          <a:p>
            <a:pPr defTabSz="905255">
              <a:defRPr sz="3564">
                <a:solidFill>
                  <a:srgbClr val="000000"/>
                </a:solidFill>
              </a:defRPr>
            </a:pPr>
            <a:r>
              <a:t>- O que faz?</a:t>
            </a:r>
          </a:p>
          <a:p>
            <a:pPr defTabSz="905255">
              <a:defRPr sz="3564">
                <a:solidFill>
                  <a:srgbClr val="000000"/>
                </a:solidFill>
              </a:defRPr>
            </a:pPr>
            <a:r>
              <a:t>- </a:t>
            </a:r>
            <a:r>
              <a:t>Experiência com BI?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544"/>
          <p:cNvSpPr txBox="1"/>
          <p:nvPr>
            <p:ph type="title"/>
          </p:nvPr>
        </p:nvSpPr>
        <p:spPr>
          <a:xfrm>
            <a:off x="490249" y="488250"/>
            <a:ext cx="6227102" cy="4090800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Segundo Jeff Magnusson, da Netflix, os dados devem ser: </a:t>
            </a:r>
          </a:p>
          <a:p>
            <a:pPr/>
            <a:endParaRPr b="1" i="1" sz="2400"/>
          </a:p>
          <a:p>
            <a:pPr>
              <a:defRPr b="1" i="1" sz="2400"/>
            </a:pPr>
            <a:r>
              <a:t>“acessíveis, de fácil processamento, de fácil visualização e quanto mais tempo você demora para encontrá-los, menos valiosos eles se tornam”</a:t>
            </a:r>
            <a:r>
              <a:rPr b="0" i="0"/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Shape 600" descr="Shape 600"/>
          <p:cNvPicPr>
            <a:picLocks noChangeAspect="1"/>
          </p:cNvPicPr>
          <p:nvPr/>
        </p:nvPicPr>
        <p:blipFill>
          <a:blip r:embed="rId2">
            <a:alphaModFix amt="90000"/>
            <a:extLst/>
          </a:blip>
          <a:srcRect l="258" t="0" r="273" b="0"/>
          <a:stretch>
            <a:fillRect/>
          </a:stretch>
        </p:blipFill>
        <p:spPr>
          <a:xfrm>
            <a:off x="5520949" y="1070674"/>
            <a:ext cx="2967436" cy="2983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3"/>
                  <a:pt x="4836" y="21600"/>
                  <a:pt x="10801" y="21600"/>
                </a:cubicBezTo>
                <a:cubicBezTo>
                  <a:pt x="16766" y="21600"/>
                  <a:pt x="21600" y="16763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739" name="Shape 601"/>
          <p:cNvSpPr txBox="1"/>
          <p:nvPr>
            <p:ph type="title"/>
          </p:nvPr>
        </p:nvSpPr>
        <p:spPr>
          <a:xfrm>
            <a:off x="339575" y="851900"/>
            <a:ext cx="4756201" cy="3420600"/>
          </a:xfrm>
          <a:prstGeom prst="rect">
            <a:avLst/>
          </a:prstGeom>
        </p:spPr>
        <p:txBody>
          <a:bodyPr/>
          <a:lstStyle/>
          <a:p>
            <a:pPr defTabSz="905255">
              <a:defRPr sz="3564"/>
            </a:pPr>
          </a:p>
          <a:p>
            <a:pPr defTabSz="905255">
              <a:defRPr sz="3564"/>
            </a:pPr>
            <a:r>
              <a:t>Preparação do Ambiente &amp; Laboratório 1.1</a:t>
            </a:r>
          </a:p>
          <a:p>
            <a:pPr defTabSz="905255">
              <a:defRPr sz="3564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606"/>
          <p:cNvSpPr txBox="1"/>
          <p:nvPr>
            <p:ph type="title"/>
          </p:nvPr>
        </p:nvSpPr>
        <p:spPr>
          <a:xfrm>
            <a:off x="348299" y="428199"/>
            <a:ext cx="2351402" cy="4399802"/>
          </a:xfrm>
          <a:prstGeom prst="rect">
            <a:avLst/>
          </a:prstGeom>
        </p:spPr>
        <p:txBody>
          <a:bodyPr/>
          <a:lstStyle/>
          <a:p>
            <a:pPr/>
            <a:r>
              <a:t>Mãos à obra</a:t>
            </a:r>
          </a:p>
          <a:p>
            <a:pPr/>
          </a:p>
        </p:txBody>
      </p:sp>
      <p:sp>
        <p:nvSpPr>
          <p:cNvPr id="742" name="Shape 607"/>
          <p:cNvSpPr txBox="1"/>
          <p:nvPr>
            <p:ph type="body" idx="1"/>
          </p:nvPr>
        </p:nvSpPr>
        <p:spPr>
          <a:xfrm>
            <a:off x="3539325" y="593899"/>
            <a:ext cx="5090401" cy="4011602"/>
          </a:xfrm>
          <a:prstGeom prst="rect">
            <a:avLst/>
          </a:prstGeom>
        </p:spPr>
        <p:txBody>
          <a:bodyPr/>
          <a:lstStyle/>
          <a:p>
            <a:pPr marL="0" indent="0" defTabSz="804672">
              <a:buSzTx/>
              <a:buNone/>
              <a:defRPr b="1" sz="1232"/>
            </a:pPr>
            <a:r>
              <a:t>Postgres</a:t>
            </a:r>
          </a:p>
          <a:p>
            <a:pPr marL="123524" indent="-123524" defTabSz="804672">
              <a:buClrTx/>
              <a:buSzPct val="100000"/>
              <a:buFontTx/>
              <a:buChar char="•"/>
              <a:defRPr sz="1232"/>
            </a:pPr>
            <a:r>
              <a:t>Criar um banco de dados (UNI7)</a:t>
            </a:r>
          </a:p>
          <a:p>
            <a:pPr marL="0" indent="0" defTabSz="804672">
              <a:buClrTx/>
              <a:buSzTx/>
              <a:buFontTx/>
              <a:buNone/>
              <a:defRPr b="1" sz="1232"/>
            </a:pPr>
          </a:p>
          <a:p>
            <a:pPr marL="0" indent="0" defTabSz="804672">
              <a:buClrTx/>
              <a:buSzTx/>
              <a:buFontTx/>
              <a:buNone/>
              <a:defRPr b="1" sz="1232"/>
            </a:pPr>
            <a:r>
              <a:t>Data Integration</a:t>
            </a:r>
          </a:p>
          <a:p>
            <a:pPr marL="123524" indent="-123524" defTabSz="804672">
              <a:buClrTx/>
              <a:buSzPct val="100000"/>
              <a:buFontTx/>
              <a:buChar char="•"/>
              <a:defRPr sz="1232"/>
            </a:pPr>
            <a:r>
              <a:t>Verificar funcionamento PDI</a:t>
            </a:r>
          </a:p>
          <a:p>
            <a:pPr marL="123524" indent="-123524" defTabSz="804672">
              <a:buClrTx/>
              <a:buSzPct val="100000"/>
              <a:buFontTx/>
              <a:buChar char="•"/>
              <a:defRPr sz="1232"/>
            </a:pPr>
            <a:r>
              <a:t>Extração simples</a:t>
            </a:r>
          </a:p>
          <a:p>
            <a:pPr lvl="1" marL="458804" indent="-123524" defTabSz="804672">
              <a:buClrTx/>
              <a:buSzPct val="100000"/>
              <a:buFontTx/>
              <a:buChar char="•"/>
              <a:defRPr sz="1232"/>
            </a:pPr>
            <a:r>
              <a:t>Arquivo CSV para uma tabela do Posgtres</a:t>
            </a:r>
          </a:p>
          <a:p>
            <a:pPr marL="0" indent="0" defTabSz="804672">
              <a:spcBef>
                <a:spcPts val="1400"/>
              </a:spcBef>
              <a:buSzTx/>
              <a:buNone/>
              <a:defRPr sz="3168"/>
            </a:pPr>
          </a:p>
          <a:p>
            <a:pPr lvl="1" marL="0" indent="961136" defTabSz="804672">
              <a:spcBef>
                <a:spcPts val="1400"/>
              </a:spcBef>
              <a:buSzTx/>
              <a:buNone/>
              <a:defRPr sz="2112">
                <a:solidFill>
                  <a:schemeClr val="accent1">
                    <a:lumOff val="-7490"/>
                  </a:schemeClr>
                </a:solidFill>
              </a:defRPr>
            </a:pPr>
            <a:r>
              <a:t>UNI7/V/aula1/Locacao.csv</a:t>
            </a:r>
          </a:p>
          <a:p>
            <a:pPr lvl="1" marL="0" indent="961136" defTabSz="804672">
              <a:spcBef>
                <a:spcPts val="1400"/>
              </a:spcBef>
              <a:buSzTx/>
              <a:buNone/>
              <a:defRPr sz="2200">
                <a:solidFill>
                  <a:schemeClr val="accent1">
                    <a:lumOff val="-7490"/>
                  </a:schemeClr>
                </a:solidFill>
              </a:defRPr>
            </a:pPr>
            <a:r>
              <a:t>UNI7/V/aula1/Loja.csv</a:t>
            </a:r>
          </a:p>
          <a:p>
            <a:pPr lvl="1" marL="0" indent="961136" defTabSz="804672">
              <a:spcBef>
                <a:spcPts val="1400"/>
              </a:spcBef>
              <a:buSzTx/>
              <a:buNone/>
              <a:defRPr sz="2112">
                <a:solidFill>
                  <a:schemeClr val="accent1">
                    <a:lumOff val="-7490"/>
                  </a:schemeClr>
                </a:solidFill>
              </a:defRPr>
            </a:pPr>
            <a:r>
              <a:t>UNI7/V/aula1/Vendedor.csv</a:t>
            </a:r>
          </a:p>
        </p:txBody>
      </p:sp>
      <p:pic>
        <p:nvPicPr>
          <p:cNvPr id="743" name="bt-attention-icon.png" descr="bt-attention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9030" y="706858"/>
            <a:ext cx="457166" cy="457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4" name="spoon.ico" descr="spoon.ico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340" y="1341040"/>
            <a:ext cx="2517320" cy="2517320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http://alanamaral.com.br/upload"/>
          <p:cNvSpPr txBox="1"/>
          <p:nvPr/>
        </p:nvSpPr>
        <p:spPr>
          <a:xfrm>
            <a:off x="3402792" y="2391879"/>
            <a:ext cx="528372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15000"/>
              </a:lnSpc>
              <a:spcBef>
                <a:spcPts val="1600"/>
              </a:spcBef>
              <a:buClr>
                <a:srgbClr val="666666"/>
              </a:buClr>
              <a:buFont typeface="Helvetica"/>
              <a:defRPr sz="2900">
                <a:solidFill>
                  <a:schemeClr val="accent1">
                    <a:lumOff val="-7490"/>
                  </a:schemeClr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http://alanamaral.com.br/upload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maxresdefault.jpg" descr="maxresdefaul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DATA-WAREHOSING.jpg" descr="DATA-WAREHOS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607" y="0"/>
            <a:ext cx="7974786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etl.png" descr="et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472287"/>
            <a:ext cx="9144001" cy="4198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61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Modelagem Dimensional</a:t>
            </a:r>
          </a:p>
        </p:txBody>
      </p:sp>
      <p:sp>
        <p:nvSpPr>
          <p:cNvPr id="754" name="Shape 619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  <a:defRPr b="1" sz="3000"/>
            </a:lvl1pPr>
          </a:lstStyle>
          <a:p>
            <a:pPr/>
            <a:r>
              <a:t>Star Schema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Shape 624" descr="Shape 624"/>
          <p:cNvPicPr>
            <a:picLocks noChangeAspect="1"/>
          </p:cNvPicPr>
          <p:nvPr/>
        </p:nvPicPr>
        <p:blipFill>
          <a:blip r:embed="rId2">
            <a:extLst/>
          </a:blip>
          <a:srcRect l="0" t="5523" r="0" b="5522"/>
          <a:stretch>
            <a:fillRect/>
          </a:stretch>
        </p:blipFill>
        <p:spPr>
          <a:xfrm>
            <a:off x="-25" y="0"/>
            <a:ext cx="6096349" cy="5143502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Shape 625"/>
          <p:cNvSpPr txBox="1"/>
          <p:nvPr>
            <p:ph type="title"/>
          </p:nvPr>
        </p:nvSpPr>
        <p:spPr>
          <a:xfrm>
            <a:off x="6293125" y="754675"/>
            <a:ext cx="2665501" cy="3626701"/>
          </a:xfrm>
          <a:prstGeom prst="rect">
            <a:avLst/>
          </a:prstGeom>
        </p:spPr>
        <p:txBody>
          <a:bodyPr/>
          <a:lstStyle/>
          <a:p>
            <a:pPr/>
            <a:r>
              <a:t>Sua principal característica é a presença de dados altamente redundantes, melhorando o desempenho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Shape 630" descr="Shape 6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6625" y="137641"/>
            <a:ext cx="6490578" cy="4868218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Shape 631"/>
          <p:cNvSpPr txBox="1"/>
          <p:nvPr>
            <p:ph type="title"/>
          </p:nvPr>
        </p:nvSpPr>
        <p:spPr>
          <a:xfrm>
            <a:off x="185350" y="351999"/>
            <a:ext cx="2683200" cy="4078801"/>
          </a:xfrm>
          <a:prstGeom prst="rect">
            <a:avLst/>
          </a:prstGeom>
        </p:spPr>
        <p:txBody>
          <a:bodyPr/>
          <a:lstStyle/>
          <a:p>
            <a:pPr/>
            <a:r>
              <a:t>Considere o modelo de dados de um sistema transacional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Shape 636" descr="Shape 636"/>
          <p:cNvPicPr>
            <a:picLocks noChangeAspect="1"/>
          </p:cNvPicPr>
          <p:nvPr/>
        </p:nvPicPr>
        <p:blipFill>
          <a:blip r:embed="rId2">
            <a:extLst/>
          </a:blip>
          <a:srcRect l="0" t="0" r="10" b="0"/>
          <a:stretch>
            <a:fillRect/>
          </a:stretch>
        </p:blipFill>
        <p:spPr>
          <a:xfrm>
            <a:off x="2666625" y="142494"/>
            <a:ext cx="6477636" cy="4858512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Shape 637"/>
          <p:cNvSpPr txBox="1"/>
          <p:nvPr>
            <p:ph type="title"/>
          </p:nvPr>
        </p:nvSpPr>
        <p:spPr>
          <a:xfrm>
            <a:off x="185350" y="351999"/>
            <a:ext cx="2683200" cy="4078801"/>
          </a:xfrm>
          <a:prstGeom prst="rect">
            <a:avLst/>
          </a:prstGeom>
        </p:spPr>
        <p:txBody>
          <a:bodyPr/>
          <a:lstStyle/>
          <a:p>
            <a:pPr/>
            <a:r>
              <a:t>Agora veja como ele ficaria numa modelagem dimensional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When-is-it-time-to-grow-your-business.jpg" descr="When-is-it-time-to-grow-your-business.jpg"/>
          <p:cNvPicPr>
            <a:picLocks noChangeAspect="1"/>
          </p:cNvPicPr>
          <p:nvPr/>
        </p:nvPicPr>
        <p:blipFill>
          <a:blip r:embed="rId2">
            <a:extLst/>
          </a:blip>
          <a:srcRect l="0" t="15" r="0" b="0"/>
          <a:stretch>
            <a:fillRect/>
          </a:stretch>
        </p:blipFill>
        <p:spPr>
          <a:xfrm>
            <a:off x="1327" y="-2197"/>
            <a:ext cx="9826982" cy="5142279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Motivação…"/>
          <p:cNvSpPr txBox="1"/>
          <p:nvPr/>
        </p:nvSpPr>
        <p:spPr>
          <a:xfrm>
            <a:off x="567027" y="569969"/>
            <a:ext cx="2861517" cy="312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200">
                <a:solidFill>
                  <a:srgbClr val="074F2C"/>
                </a:solidFill>
              </a:defRPr>
            </a:pPr>
            <a:r>
              <a:t>Motivação</a:t>
            </a:r>
          </a:p>
          <a:p>
            <a:pPr>
              <a:defRPr sz="4200">
                <a:solidFill>
                  <a:srgbClr val="074F2C"/>
                </a:solidFill>
              </a:defRPr>
            </a:pPr>
          </a:p>
          <a:p>
            <a:pPr>
              <a:defRPr sz="4200">
                <a:solidFill>
                  <a:srgbClr val="074F2C"/>
                </a:solidFill>
              </a:defRPr>
            </a:pPr>
            <a:r>
              <a:t>       &amp;</a:t>
            </a:r>
          </a:p>
          <a:p>
            <a:pPr>
              <a:defRPr sz="4200">
                <a:solidFill>
                  <a:srgbClr val="074F2C"/>
                </a:solidFill>
              </a:defRPr>
            </a:pPr>
          </a:p>
          <a:p>
            <a:pPr>
              <a:defRPr sz="4200">
                <a:solidFill>
                  <a:srgbClr val="074F2C"/>
                </a:solidFill>
              </a:defRPr>
            </a:pPr>
            <a:r>
              <a:t>Expectativa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642"/>
          <p:cNvSpPr txBox="1"/>
          <p:nvPr>
            <p:ph type="title"/>
          </p:nvPr>
        </p:nvSpPr>
        <p:spPr>
          <a:xfrm>
            <a:off x="307874" y="1444550"/>
            <a:ext cx="2024102" cy="2975700"/>
          </a:xfrm>
          <a:prstGeom prst="rect">
            <a:avLst/>
          </a:prstGeom>
        </p:spPr>
        <p:txBody>
          <a:bodyPr/>
          <a:lstStyle/>
          <a:p>
            <a:pPr/>
            <a:r>
              <a:t>Tabela Fato</a:t>
            </a:r>
          </a:p>
        </p:txBody>
      </p:sp>
      <p:sp>
        <p:nvSpPr>
          <p:cNvPr id="766" name="Shape 643"/>
          <p:cNvSpPr txBox="1"/>
          <p:nvPr>
            <p:ph type="body" idx="1"/>
          </p:nvPr>
        </p:nvSpPr>
        <p:spPr>
          <a:xfrm>
            <a:off x="2530549" y="1444550"/>
            <a:ext cx="6303302" cy="3399600"/>
          </a:xfrm>
          <a:prstGeom prst="rect">
            <a:avLst/>
          </a:prstGeom>
        </p:spPr>
        <p:txBody>
          <a:bodyPr/>
          <a:lstStyle/>
          <a:p>
            <a:pPr>
              <a:buChar char="-"/>
              <a:defRPr b="1"/>
            </a:pPr>
            <a:r>
              <a:t>Armazena o que ocorreu, é o fato propriamente dito</a:t>
            </a:r>
          </a:p>
          <a:p>
            <a:pPr>
              <a:buChar char="-"/>
              <a:defRPr b="1"/>
            </a:pPr>
            <a:r>
              <a:t>Essa tabela armazena 2 coisas:</a:t>
            </a:r>
          </a:p>
          <a:p>
            <a:pPr lvl="1" marL="914400" indent="-304800">
              <a:buSzPts val="1200"/>
              <a:buChar char="-"/>
              <a:defRPr b="1" sz="1200"/>
            </a:pPr>
            <a:r>
              <a:t>Os fatos ocorridos, ou seja, as métricas</a:t>
            </a:r>
          </a:p>
          <a:p>
            <a:pPr lvl="1" marL="914400" indent="-304800">
              <a:buSzPts val="1200"/>
              <a:buChar char="-"/>
              <a:defRPr b="1" sz="1200"/>
            </a:pPr>
            <a:r>
              <a:t>As chaves para as dimensões</a:t>
            </a:r>
          </a:p>
          <a:p>
            <a:pPr marL="0" indent="0">
              <a:spcBef>
                <a:spcPts val="1600"/>
              </a:spcBef>
              <a:buSzTx/>
              <a:buNone/>
            </a:pPr>
            <a:endParaRPr b="1"/>
          </a:p>
          <a:p>
            <a:pPr>
              <a:spcBef>
                <a:spcPts val="1600"/>
              </a:spcBef>
              <a:buChar char="-"/>
              <a:defRPr b="1"/>
            </a:pPr>
            <a:r>
              <a:t>Por exemplo:</a:t>
            </a:r>
          </a:p>
          <a:p>
            <a:pPr lvl="1" marL="914400" indent="-304800">
              <a:buSzPts val="1200"/>
              <a:buChar char="-"/>
              <a:defRPr b="1" sz="1200"/>
            </a:pPr>
            <a:r>
              <a:t>Hoje eu tomei 5 cafés</a:t>
            </a:r>
          </a:p>
          <a:p>
            <a:pPr lvl="1" marL="914400" indent="-304800">
              <a:buSzPts val="1200"/>
              <a:buChar char="-"/>
              <a:defRPr b="1" sz="1200"/>
            </a:pPr>
            <a:r>
              <a:t>Métrica: quantidade de cafés bebidos (5 nesse caso)</a:t>
            </a:r>
          </a:p>
          <a:p>
            <a:pPr lvl="1" marL="914400" indent="-304800">
              <a:buSzPts val="1200"/>
              <a:buChar char="-"/>
              <a:defRPr b="1" sz="1200"/>
            </a:pPr>
            <a:r>
              <a:t>Dá para fazer uma análise com ela, por exemplo, no tempo: nos últimos 30 dias, que dias eu tomei mais café?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648"/>
          <p:cNvSpPr txBox="1"/>
          <p:nvPr>
            <p:ph type="title"/>
          </p:nvPr>
        </p:nvSpPr>
        <p:spPr>
          <a:xfrm>
            <a:off x="312849" y="1069200"/>
            <a:ext cx="3942602" cy="3005100"/>
          </a:xfrm>
          <a:prstGeom prst="rect">
            <a:avLst/>
          </a:prstGeom>
        </p:spPr>
        <p:txBody>
          <a:bodyPr/>
          <a:lstStyle/>
          <a:p>
            <a:pPr/>
            <a:r>
              <a:t>Tabela Dimensão</a:t>
            </a:r>
          </a:p>
        </p:txBody>
      </p:sp>
      <p:sp>
        <p:nvSpPr>
          <p:cNvPr id="769" name="Shape 649"/>
          <p:cNvSpPr txBox="1"/>
          <p:nvPr>
            <p:ph type="body" sz="half" idx="1"/>
          </p:nvPr>
        </p:nvSpPr>
        <p:spPr>
          <a:xfrm>
            <a:off x="4891175" y="1069200"/>
            <a:ext cx="3942601" cy="3005100"/>
          </a:xfrm>
          <a:prstGeom prst="rect">
            <a:avLst/>
          </a:prstGeom>
        </p:spPr>
        <p:txBody>
          <a:bodyPr/>
          <a:lstStyle/>
          <a:p>
            <a:pPr>
              <a:buChar char="-"/>
              <a:defRPr b="1"/>
            </a:pPr>
            <a:r>
              <a:t>Qualificador</a:t>
            </a:r>
          </a:p>
          <a:p>
            <a:pPr lvl="1" marL="914400" indent="-304800">
              <a:buSzPts val="1200"/>
              <a:buChar char="-"/>
              <a:defRPr b="1" sz="1200"/>
            </a:pPr>
            <a:r>
              <a:t>“Elas vão qualificar, classificar ou descrever os dados que estão nas fatos, ou seja, as métricas”</a:t>
            </a:r>
          </a:p>
          <a:p>
            <a:pPr>
              <a:buChar char="-"/>
              <a:defRPr b="1"/>
            </a:pPr>
            <a:r>
              <a:t>Por exemplo:</a:t>
            </a:r>
          </a:p>
          <a:p>
            <a:pPr lvl="1" marL="914400" indent="-304800">
              <a:buSzPts val="1200"/>
              <a:buChar char="-"/>
              <a:defRPr b="1" sz="1200"/>
            </a:pPr>
            <a:r>
              <a:t>Preciso medir as vendas.</a:t>
            </a:r>
          </a:p>
          <a:p>
            <a:pPr lvl="1" marL="914400" indent="-304800">
              <a:buSzPts val="1200"/>
              <a:buChar char="-"/>
              <a:defRPr b="1" sz="1200"/>
            </a:pPr>
            <a:r>
              <a:t>Ótimo, mas pelo quê?</a:t>
            </a:r>
          </a:p>
          <a:p>
            <a:pPr lvl="1" marL="914400" indent="-304800">
              <a:buSzPts val="1200"/>
              <a:buChar char="-"/>
              <a:defRPr b="1" sz="1200"/>
            </a:pPr>
            <a:r>
              <a:t>Pela empresa / pelo produto / pelas filiais / por 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65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Hierarquia e grão</a:t>
            </a:r>
          </a:p>
        </p:txBody>
      </p:sp>
      <p:sp>
        <p:nvSpPr>
          <p:cNvPr id="772" name="Shape 655"/>
          <p:cNvSpPr txBox="1"/>
          <p:nvPr>
            <p:ph type="body" sz="half" idx="1"/>
          </p:nvPr>
        </p:nvSpPr>
        <p:spPr>
          <a:xfrm>
            <a:off x="2894475" y="1938950"/>
            <a:ext cx="5740801" cy="2649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Hierarquia é o conjunto de atributos que possui uma ordem lógica do maior ao menor nível</a:t>
            </a:r>
          </a:p>
          <a:p>
            <a:pPr marL="0" indent="0">
              <a:spcBef>
                <a:spcPts val="1600"/>
              </a:spcBef>
              <a:buSzTx/>
              <a:buNone/>
            </a:pPr>
            <a:r>
              <a:t>O grão, também chamado de detalhe, é o menor nível da hierarquia da dimensão. É a informação base, o menor detalhe da informação.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Shape 660" descr="Shape 660"/>
          <p:cNvPicPr>
            <a:picLocks noChangeAspect="1"/>
          </p:cNvPicPr>
          <p:nvPr/>
        </p:nvPicPr>
        <p:blipFill>
          <a:blip r:embed="rId2">
            <a:alphaModFix amt="90000"/>
            <a:extLst/>
          </a:blip>
          <a:srcRect l="258" t="0" r="273" b="0"/>
          <a:stretch>
            <a:fillRect/>
          </a:stretch>
        </p:blipFill>
        <p:spPr>
          <a:xfrm>
            <a:off x="5520949" y="1070674"/>
            <a:ext cx="2967436" cy="2983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3"/>
                  <a:pt x="4836" y="21600"/>
                  <a:pt x="10801" y="21600"/>
                </a:cubicBezTo>
                <a:cubicBezTo>
                  <a:pt x="16766" y="21600"/>
                  <a:pt x="21600" y="16763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775" name="Shape 661"/>
          <p:cNvSpPr txBox="1"/>
          <p:nvPr>
            <p:ph type="title"/>
          </p:nvPr>
        </p:nvSpPr>
        <p:spPr>
          <a:xfrm>
            <a:off x="339575" y="851900"/>
            <a:ext cx="4756201" cy="3420600"/>
          </a:xfrm>
          <a:prstGeom prst="rect">
            <a:avLst/>
          </a:prstGeom>
        </p:spPr>
        <p:txBody>
          <a:bodyPr/>
          <a:lstStyle/>
          <a:p>
            <a:pPr/>
            <a:r>
              <a:t>Laboratório 1.2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666"/>
          <p:cNvSpPr txBox="1"/>
          <p:nvPr>
            <p:ph type="title"/>
          </p:nvPr>
        </p:nvSpPr>
        <p:spPr>
          <a:xfrm>
            <a:off x="471900" y="738725"/>
            <a:ext cx="8222099" cy="767701"/>
          </a:xfrm>
          <a:prstGeom prst="rect">
            <a:avLst/>
          </a:prstGeom>
        </p:spPr>
        <p:txBody>
          <a:bodyPr/>
          <a:lstStyle/>
          <a:p>
            <a:pPr/>
            <a:r>
              <a:t>Imagine o seguinte problema</a:t>
            </a:r>
          </a:p>
        </p:txBody>
      </p:sp>
      <p:sp>
        <p:nvSpPr>
          <p:cNvPr id="778" name="Shape 667"/>
          <p:cNvSpPr txBox="1"/>
          <p:nvPr>
            <p:ph type="body" idx="1"/>
          </p:nvPr>
        </p:nvSpPr>
        <p:spPr>
          <a:xfrm>
            <a:off x="471900" y="1919074"/>
            <a:ext cx="8222099" cy="2710201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t>Queremos acompanhar o valor (e a quantidade) locado </a:t>
            </a:r>
          </a:p>
          <a:p>
            <a:pPr lvl="1" marL="914400" indent="-317500">
              <a:buSzPts val="1400"/>
              <a:buChar char="-"/>
              <a:defRPr sz="1400"/>
            </a:pPr>
            <a:r>
              <a:t>Por mês/ano </a:t>
            </a:r>
          </a:p>
          <a:p>
            <a:pPr lvl="1" marL="914400" indent="-317500">
              <a:buSzPts val="1400"/>
              <a:buChar char="-"/>
              <a:defRPr sz="1400"/>
            </a:pPr>
            <a:r>
              <a:t>De cada loja</a:t>
            </a:r>
          </a:p>
          <a:p>
            <a:pPr lvl="1" marL="914400" indent="-317500">
              <a:buSzPts val="1400"/>
              <a:buChar char="-"/>
              <a:defRPr sz="1400"/>
            </a:pPr>
            <a:r>
              <a:t>De cada vendedor</a:t>
            </a:r>
          </a:p>
          <a:p>
            <a:pPr lvl="1" marL="914400" indent="-317500">
              <a:buSzPts val="1400"/>
              <a:buChar char="-"/>
              <a:defRPr sz="1400"/>
            </a:pPr>
            <a:r>
              <a:t>Categoria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Shape 672"/>
          <p:cNvGrpSpPr/>
          <p:nvPr/>
        </p:nvGrpSpPr>
        <p:grpSpPr>
          <a:xfrm>
            <a:off x="3152700" y="2233199"/>
            <a:ext cx="2838600" cy="677101"/>
            <a:chOff x="0" y="0"/>
            <a:chExt cx="2838599" cy="677099"/>
          </a:xfrm>
        </p:grpSpPr>
        <p:sp>
          <p:nvSpPr>
            <p:cNvPr id="780" name="Rectangle"/>
            <p:cNvSpPr/>
            <p:nvPr/>
          </p:nvSpPr>
          <p:spPr>
            <a:xfrm>
              <a:off x="0" y="0"/>
              <a:ext cx="2838600" cy="677100"/>
            </a:xfrm>
            <a:prstGeom prst="rect">
              <a:avLst/>
            </a:prstGeom>
            <a:solidFill>
              <a:srgbClr val="737373"/>
            </a:solidFill>
            <a:ln w="9525" cap="flat">
              <a:solidFill>
                <a:srgbClr val="42424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1" name="Valor Alugado…"/>
            <p:cNvSpPr txBox="1"/>
            <p:nvPr/>
          </p:nvSpPr>
          <p:spPr>
            <a:xfrm>
              <a:off x="0" y="46833"/>
              <a:ext cx="2838600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-"/>
                <a:defRPr>
                  <a:solidFill>
                    <a:srgbClr val="000000"/>
                  </a:solidFill>
                </a:defRPr>
              </a:pPr>
              <a:r>
                <a:t>Valor Alugado</a:t>
              </a:r>
            </a:p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-"/>
                <a:defRPr>
                  <a:solidFill>
                    <a:srgbClr val="000000"/>
                  </a:solidFill>
                </a:defRPr>
              </a:pPr>
              <a:r>
                <a:t>Quantidade de Locações</a:t>
              </a:r>
            </a:p>
          </p:txBody>
        </p:sp>
      </p:grpSp>
      <p:grpSp>
        <p:nvGrpSpPr>
          <p:cNvPr id="785" name="Shape 673"/>
          <p:cNvGrpSpPr/>
          <p:nvPr/>
        </p:nvGrpSpPr>
        <p:grpSpPr>
          <a:xfrm>
            <a:off x="1263100" y="976599"/>
            <a:ext cx="1497601" cy="612001"/>
            <a:chOff x="0" y="0"/>
            <a:chExt cx="1497600" cy="611999"/>
          </a:xfrm>
        </p:grpSpPr>
        <p:sp>
          <p:nvSpPr>
            <p:cNvPr id="783" name="Rectangle"/>
            <p:cNvSpPr/>
            <p:nvPr/>
          </p:nvSpPr>
          <p:spPr>
            <a:xfrm>
              <a:off x="-1" y="0"/>
              <a:ext cx="1497602" cy="612000"/>
            </a:xfrm>
            <a:prstGeom prst="rect">
              <a:avLst/>
            </a:prstGeom>
            <a:solidFill>
              <a:srgbClr val="B7B7B7"/>
            </a:solidFill>
            <a:ln w="9525" cap="flat">
              <a:solidFill>
                <a:srgbClr val="42424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4" name="Ano…"/>
            <p:cNvSpPr txBox="1"/>
            <p:nvPr/>
          </p:nvSpPr>
          <p:spPr>
            <a:xfrm>
              <a:off x="-1" y="14283"/>
              <a:ext cx="1497602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-"/>
                <a:defRPr>
                  <a:solidFill>
                    <a:srgbClr val="000000"/>
                  </a:solidFill>
                </a:defRPr>
              </a:pPr>
              <a:r>
                <a:t>Ano</a:t>
              </a:r>
            </a:p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-"/>
                <a:defRPr>
                  <a:solidFill>
                    <a:srgbClr val="000000"/>
                  </a:solidFill>
                </a:defRPr>
              </a:pPr>
              <a:r>
                <a:t>Mês</a:t>
              </a:r>
            </a:p>
          </p:txBody>
        </p:sp>
      </p:grpSp>
      <p:grpSp>
        <p:nvGrpSpPr>
          <p:cNvPr id="788" name="Shape 674"/>
          <p:cNvGrpSpPr/>
          <p:nvPr/>
        </p:nvGrpSpPr>
        <p:grpSpPr>
          <a:xfrm>
            <a:off x="1263100" y="3746300"/>
            <a:ext cx="1497601" cy="863401"/>
            <a:chOff x="0" y="0"/>
            <a:chExt cx="1497600" cy="863400"/>
          </a:xfrm>
        </p:grpSpPr>
        <p:sp>
          <p:nvSpPr>
            <p:cNvPr id="786" name="Rectangle"/>
            <p:cNvSpPr/>
            <p:nvPr/>
          </p:nvSpPr>
          <p:spPr>
            <a:xfrm>
              <a:off x="-1" y="-1"/>
              <a:ext cx="1497602" cy="863402"/>
            </a:xfrm>
            <a:prstGeom prst="rect">
              <a:avLst/>
            </a:prstGeom>
            <a:solidFill>
              <a:srgbClr val="B7B7B7"/>
            </a:solidFill>
            <a:ln w="9525" cap="flat">
              <a:solidFill>
                <a:srgbClr val="42424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87" name="Vendedor…"/>
            <p:cNvSpPr txBox="1"/>
            <p:nvPr/>
          </p:nvSpPr>
          <p:spPr>
            <a:xfrm>
              <a:off x="-1" y="139983"/>
              <a:ext cx="1497602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/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-"/>
                <a:defRPr>
                  <a:solidFill>
                    <a:srgbClr val="000000"/>
                  </a:solidFill>
                </a:defRPr>
              </a:pPr>
              <a:r>
                <a:t>Vendedor</a:t>
              </a:r>
            </a:p>
            <a:p>
              <a:pPr marL="457200" indent="-317500">
                <a:buClr>
                  <a:srgbClr val="000000"/>
                </a:buClr>
                <a:buSzPts val="1400"/>
                <a:buFont typeface="Arial"/>
                <a:buChar char="-"/>
                <a:defRPr>
                  <a:solidFill>
                    <a:srgbClr val="000000"/>
                  </a:solidFill>
                </a:defRPr>
              </a:pPr>
              <a:r>
                <a:t>Loja</a:t>
              </a:r>
            </a:p>
          </p:txBody>
        </p:sp>
      </p:grpSp>
      <p:grpSp>
        <p:nvGrpSpPr>
          <p:cNvPr id="791" name="Shape 675"/>
          <p:cNvGrpSpPr/>
          <p:nvPr/>
        </p:nvGrpSpPr>
        <p:grpSpPr>
          <a:xfrm>
            <a:off x="6075924" y="3746300"/>
            <a:ext cx="1854301" cy="863401"/>
            <a:chOff x="0" y="0"/>
            <a:chExt cx="1854299" cy="863400"/>
          </a:xfrm>
        </p:grpSpPr>
        <p:sp>
          <p:nvSpPr>
            <p:cNvPr id="789" name="Rectangle"/>
            <p:cNvSpPr/>
            <p:nvPr/>
          </p:nvSpPr>
          <p:spPr>
            <a:xfrm>
              <a:off x="0" y="-1"/>
              <a:ext cx="1854300" cy="863402"/>
            </a:xfrm>
            <a:prstGeom prst="rect">
              <a:avLst/>
            </a:prstGeom>
            <a:solidFill>
              <a:srgbClr val="B7B7B7"/>
            </a:solidFill>
            <a:ln w="9525" cap="flat">
              <a:solidFill>
                <a:srgbClr val="42424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790" name="Categoria"/>
            <p:cNvSpPr txBox="1"/>
            <p:nvPr/>
          </p:nvSpPr>
          <p:spPr>
            <a:xfrm>
              <a:off x="0" y="241583"/>
              <a:ext cx="1854300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marL="457200" indent="-317500">
                <a:buClr>
                  <a:srgbClr val="000000"/>
                </a:buClr>
                <a:buSzPts val="1400"/>
                <a:buFont typeface="Arial"/>
                <a:buChar char="-"/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Categoria</a:t>
              </a:r>
            </a:p>
          </p:txBody>
        </p:sp>
      </p:grpSp>
      <p:sp>
        <p:nvSpPr>
          <p:cNvPr id="795" name="Shape 676"/>
          <p:cNvSpPr/>
          <p:nvPr/>
        </p:nvSpPr>
        <p:spPr>
          <a:xfrm>
            <a:off x="2764790" y="1281430"/>
            <a:ext cx="1807210" cy="946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424242"/>
            </a:solidFill>
          </a:ln>
        </p:spPr>
        <p:txBody>
          <a:bodyPr/>
          <a:lstStyle/>
          <a:p>
            <a:pPr/>
          </a:p>
        </p:txBody>
      </p:sp>
      <p:sp>
        <p:nvSpPr>
          <p:cNvPr id="796" name="Shape 677"/>
          <p:cNvSpPr/>
          <p:nvPr/>
        </p:nvSpPr>
        <p:spPr>
          <a:xfrm>
            <a:off x="2011680" y="2570479"/>
            <a:ext cx="1135381" cy="1170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>
            <a:solidFill>
              <a:srgbClr val="424242"/>
            </a:solidFill>
          </a:ln>
        </p:spPr>
        <p:txBody>
          <a:bodyPr/>
          <a:lstStyle/>
          <a:p>
            <a:pPr/>
          </a:p>
        </p:txBody>
      </p:sp>
      <p:sp>
        <p:nvSpPr>
          <p:cNvPr id="797" name="Shape 678"/>
          <p:cNvSpPr/>
          <p:nvPr/>
        </p:nvSpPr>
        <p:spPr>
          <a:xfrm>
            <a:off x="4572000" y="2914650"/>
            <a:ext cx="2430780" cy="826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21600" y="10783"/>
                </a:lnTo>
                <a:lnTo>
                  <a:pt x="0" y="10783"/>
                </a:lnTo>
                <a:lnTo>
                  <a:pt x="0" y="0"/>
                </a:lnTo>
              </a:path>
            </a:pathLst>
          </a:custGeom>
          <a:ln>
            <a:solidFill>
              <a:srgbClr val="424242"/>
            </a:solidFill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etty_509107562_2000133320009280346_351827.jpg" descr="getty_509107562_2000133320009280346_3518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450719"/>
            <a:ext cx="9144001" cy="4242063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Shape 684"/>
          <p:cNvSpPr txBox="1"/>
          <p:nvPr>
            <p:ph type="title"/>
          </p:nvPr>
        </p:nvSpPr>
        <p:spPr>
          <a:xfrm>
            <a:off x="2269375" y="705424"/>
            <a:ext cx="5445901" cy="2640602"/>
          </a:xfrm>
          <a:prstGeom prst="rect">
            <a:avLst/>
          </a:prstGeom>
        </p:spPr>
        <p:txBody>
          <a:bodyPr/>
          <a:lstStyle/>
          <a:p>
            <a:pPr/>
            <a:r>
              <a:t>Dia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689"/>
          <p:cNvSpPr txBox="1"/>
          <p:nvPr>
            <p:ph type="title"/>
          </p:nvPr>
        </p:nvSpPr>
        <p:spPr>
          <a:xfrm>
            <a:off x="471900" y="738725"/>
            <a:ext cx="8222099" cy="767701"/>
          </a:xfrm>
          <a:prstGeom prst="rect">
            <a:avLst/>
          </a:prstGeom>
        </p:spPr>
        <p:txBody>
          <a:bodyPr/>
          <a:lstStyle/>
          <a:p>
            <a:pPr/>
            <a:r>
              <a:t>Detalhamento da Agenda</a:t>
            </a:r>
          </a:p>
        </p:txBody>
      </p:sp>
      <p:graphicFrame>
        <p:nvGraphicFramePr>
          <p:cNvPr id="803" name="Shape 690"/>
          <p:cNvGraphicFramePr/>
          <p:nvPr/>
        </p:nvGraphicFramePr>
        <p:xfrm>
          <a:off x="952500" y="1847850"/>
          <a:ext cx="7239000" cy="762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b="1" sz="1400">
                          <a:sym typeface="Arial"/>
                        </a:defRPr>
                      </a:pPr>
                      <a:r>
                        <a:t>Dia 3: </a:t>
                      </a:r>
                    </a:p>
                    <a:p>
                      <a:pPr algn="l">
                        <a:defRPr sz="1400">
                          <a:sym typeface="Arial"/>
                        </a:defRPr>
                      </a:pPr>
                      <a:r>
                        <a:t>Jobs X Transformations (conceitos)</a:t>
                      </a:r>
                    </a:p>
                    <a:p>
                      <a:pPr algn="l">
                        <a:defRPr sz="1400">
                          <a:sym typeface="Arial"/>
                        </a:defRPr>
                      </a:pPr>
                      <a:r>
                        <a:t>Laboratório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Conceituar jobs X transformations</a:t>
                      </a:r>
                    </a:p>
                    <a:p>
                      <a:pPr marL="4572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b="1" sz="1300">
                          <a:sym typeface="Arial"/>
                        </a:defRPr>
                      </a:pPr>
                      <a:r>
                        <a:t>Laboratório 2: </a:t>
                      </a:r>
                    </a:p>
                    <a:p>
                      <a:pPr lvl="1" marL="9144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Clean tables</a:t>
                      </a:r>
                    </a:p>
                    <a:p>
                      <a:pPr lvl="1" marL="9144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CSV → Table Output</a:t>
                      </a:r>
                    </a:p>
                    <a:p>
                      <a:pPr lvl="1" marL="9144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Job com as duas transformations</a:t>
                      </a:r>
                    </a:p>
                    <a:p>
                      <a:pPr marL="4572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b="1" sz="1300">
                          <a:sym typeface="Arial"/>
                        </a:defRPr>
                      </a:pPr>
                      <a:r>
                        <a:t>Laboratório 2.1:</a:t>
                      </a:r>
                    </a:p>
                    <a:p>
                      <a:pPr lvl="1" marL="9144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Passagem de parâmetros</a:t>
                      </a:r>
                    </a:p>
                    <a:p>
                      <a:pPr lvl="1" marL="9144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Iteração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b="1" sz="1400">
                          <a:sym typeface="Arial"/>
                        </a:defRPr>
                      </a:pPr>
                      <a:r>
                        <a:t>Dia 4: </a:t>
                      </a:r>
                    </a:p>
                    <a:p>
                      <a:pPr algn="l">
                        <a:defRPr sz="1400">
                          <a:sym typeface="Arial"/>
                        </a:defRPr>
                      </a:pPr>
                      <a:r>
                        <a:t>Laboratório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marL="4572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b="1" sz="1300">
                          <a:sym typeface="Arial"/>
                        </a:defRPr>
                      </a:pPr>
                      <a:r>
                        <a:t>Laboratório 3:</a:t>
                      </a:r>
                    </a:p>
                    <a:p>
                      <a:pPr lvl="1" marL="9144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Download</a:t>
                      </a:r>
                    </a:p>
                    <a:p>
                      <a:pPr lvl="1" marL="9144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Job Completo</a:t>
                      </a:r>
                    </a:p>
                    <a:p>
                      <a:pPr marL="4572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b="1" sz="1300">
                          <a:sym typeface="Arial"/>
                        </a:defRPr>
                      </a:pPr>
                      <a:r>
                        <a:t>Laboratório 3.1:</a:t>
                      </a:r>
                    </a:p>
                    <a:p>
                      <a:pPr lvl="1" marL="9144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Pivotagem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70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 que nós já vimos até aqui?</a:t>
            </a:r>
          </a:p>
        </p:txBody>
      </p:sp>
      <p:sp>
        <p:nvSpPr>
          <p:cNvPr id="806" name="Shape 702"/>
          <p:cNvSpPr txBox="1"/>
          <p:nvPr>
            <p:ph type="body" sz="half" idx="1"/>
          </p:nvPr>
        </p:nvSpPr>
        <p:spPr>
          <a:xfrm>
            <a:off x="4022850" y="770525"/>
            <a:ext cx="4919401" cy="3811800"/>
          </a:xfrm>
          <a:prstGeom prst="rect">
            <a:avLst/>
          </a:prstGeom>
        </p:spPr>
        <p:txBody>
          <a:bodyPr/>
          <a:lstStyle/>
          <a:p>
            <a:pPr indent="-342900">
              <a:buSzPts val="1800"/>
              <a:defRPr sz="1800"/>
            </a:pPr>
            <a:r>
              <a:t>Alguns conceitos</a:t>
            </a:r>
          </a:p>
          <a:p>
            <a:pPr indent="-342900">
              <a:buSzPts val="1800"/>
              <a:defRPr sz="1800"/>
            </a:pPr>
            <a:r>
              <a:t>ETL</a:t>
            </a:r>
          </a:p>
          <a:p>
            <a:pPr marL="914400"/>
            <a:r>
              <a:t>Input</a:t>
            </a:r>
          </a:p>
          <a:p>
            <a:pPr marL="914400"/>
            <a:r>
              <a:t>Output</a:t>
            </a:r>
          </a:p>
          <a:p>
            <a:pPr marL="914400"/>
            <a:r>
              <a:t>Merge</a:t>
            </a:r>
          </a:p>
          <a:p>
            <a:pPr marL="914400"/>
            <a:r>
              <a:t>Sort</a:t>
            </a:r>
          </a:p>
          <a:p>
            <a:pPr marL="914400"/>
            <a:r>
              <a:t>Group by</a:t>
            </a:r>
          </a:p>
          <a:p>
            <a:pPr marL="914400"/>
            <a:r>
              <a:t>Calculator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713"/>
          <p:cNvSpPr txBox="1"/>
          <p:nvPr>
            <p:ph type="title"/>
          </p:nvPr>
        </p:nvSpPr>
        <p:spPr>
          <a:xfrm>
            <a:off x="305449" y="525950"/>
            <a:ext cx="3142802" cy="1587001"/>
          </a:xfrm>
          <a:prstGeom prst="rect">
            <a:avLst/>
          </a:prstGeom>
        </p:spPr>
        <p:txBody>
          <a:bodyPr/>
          <a:lstStyle/>
          <a:p>
            <a:pPr/>
            <a:r>
              <a:t>Jobs X Transformations</a:t>
            </a:r>
          </a:p>
        </p:txBody>
      </p:sp>
      <p:sp>
        <p:nvSpPr>
          <p:cNvPr id="809" name="Shape 714"/>
          <p:cNvSpPr txBox="1"/>
          <p:nvPr>
            <p:ph type="body" sz="half" idx="1"/>
          </p:nvPr>
        </p:nvSpPr>
        <p:spPr>
          <a:xfrm>
            <a:off x="4610699" y="525949"/>
            <a:ext cx="4206601" cy="401820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What's the difference between transformations and jobs?</a:t>
            </a:r>
          </a:p>
          <a:p>
            <a:pPr marL="0" indent="0">
              <a:spcBef>
                <a:spcPts val="1600"/>
              </a:spcBef>
              <a:buSzTx/>
              <a:buNone/>
              <a:defRPr b="1"/>
            </a:pPr>
            <a:r>
              <a:t>Q:</a:t>
            </a:r>
            <a:r>
              <a:rPr b="0"/>
              <a:t> In Spoon I can make jobs and transformations, what's the difference between them?</a:t>
            </a:r>
            <a:endParaRPr b="0"/>
          </a:p>
          <a:p>
            <a:pPr marL="0" indent="0">
              <a:spcBef>
                <a:spcPts val="1600"/>
              </a:spcBef>
              <a:buSzTx/>
              <a:buNone/>
              <a:defRPr b="1"/>
            </a:pPr>
            <a:r>
              <a:t>A:</a:t>
            </a:r>
            <a:r>
              <a:rPr b="0"/>
              <a:t> Transformations are about </a:t>
            </a:r>
            <a:r>
              <a:t>moving and transforming rows from source to target</a:t>
            </a:r>
            <a:r>
              <a:rPr b="0"/>
              <a:t>. Jobs are more about </a:t>
            </a:r>
            <a:r>
              <a:t>high level flow control</a:t>
            </a:r>
            <a:r>
              <a:rPr b="0"/>
              <a:t>: executing transformations, sending mails on failure, transferring files via FTP, ...</a:t>
            </a:r>
            <a:endParaRPr b="0"/>
          </a:p>
          <a:p>
            <a:pPr marL="0" indent="0">
              <a:spcBef>
                <a:spcPts val="1600"/>
              </a:spcBef>
              <a:buSzTx/>
              <a:buNone/>
            </a:pPr>
            <a:r>
              <a:t>Another key difference is that all the steps in a </a:t>
            </a:r>
            <a:r>
              <a:rPr b="1"/>
              <a:t>transformation execute in parallel</a:t>
            </a:r>
            <a:r>
              <a:t>, but the steps in a </a:t>
            </a:r>
            <a:r>
              <a:rPr b="1"/>
              <a:t>job execute in order</a:t>
            </a:r>
            <a:r>
              <a:t>.</a:t>
            </a:r>
          </a:p>
        </p:txBody>
      </p:sp>
      <p:pic>
        <p:nvPicPr>
          <p:cNvPr id="810" name="bt-attention-icon.png" descr="bt-attention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6803" y="3333768"/>
            <a:ext cx="1160563" cy="1160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Shape 403" descr="Shape 403"/>
          <p:cNvPicPr>
            <a:picLocks noChangeAspect="1"/>
          </p:cNvPicPr>
          <p:nvPr/>
        </p:nvPicPr>
        <p:blipFill>
          <a:blip r:embed="rId2">
            <a:extLst/>
          </a:blip>
          <a:srcRect l="0" t="7813" r="0" b="7813"/>
          <a:stretch>
            <a:fillRect/>
          </a:stretch>
        </p:blipFill>
        <p:spPr>
          <a:xfrm>
            <a:off x="0" y="-1"/>
            <a:ext cx="9144000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Shape 404"/>
          <p:cNvSpPr/>
          <p:nvPr/>
        </p:nvSpPr>
        <p:spPr>
          <a:xfrm>
            <a:off x="342825" y="1323975"/>
            <a:ext cx="3810300" cy="3467100"/>
          </a:xfrm>
          <a:prstGeom prst="rect">
            <a:avLst/>
          </a:prstGeom>
          <a:solidFill>
            <a:srgbClr val="000000">
              <a:alpha val="8157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52" name="Shape 405"/>
          <p:cNvSpPr txBox="1"/>
          <p:nvPr>
            <p:ph type="title"/>
          </p:nvPr>
        </p:nvSpPr>
        <p:spPr>
          <a:xfrm>
            <a:off x="523249" y="1523725"/>
            <a:ext cx="3477902" cy="1388701"/>
          </a:xfrm>
          <a:prstGeom prst="rect">
            <a:avLst/>
          </a:prstGeom>
        </p:spPr>
        <p:txBody>
          <a:bodyPr/>
          <a:lstStyle/>
          <a:p>
            <a:pPr/>
            <a:r>
              <a:t>Objetivo</a:t>
            </a:r>
          </a:p>
        </p:txBody>
      </p:sp>
      <p:sp>
        <p:nvSpPr>
          <p:cNvPr id="653" name="Shape 406"/>
          <p:cNvSpPr txBox="1"/>
          <p:nvPr>
            <p:ph type="body" sz="quarter" idx="1"/>
          </p:nvPr>
        </p:nvSpPr>
        <p:spPr>
          <a:xfrm>
            <a:off x="523324" y="3020274"/>
            <a:ext cx="3477902" cy="1534801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t>Conceitos sobre gestão e governança de dados</a:t>
            </a:r>
          </a:p>
          <a:p>
            <a:pPr>
              <a:buChar char="-"/>
            </a:pPr>
            <a:endParaRPr b="1"/>
          </a:p>
          <a:p>
            <a:pPr>
              <a:buChar char="-"/>
              <a:defRPr b="1" u="sng"/>
            </a:pPr>
            <a:r>
              <a:t>Muita prática</a:t>
            </a:r>
          </a:p>
        </p:txBody>
      </p:sp>
      <p:pic>
        <p:nvPicPr>
          <p:cNvPr id="654" name="bt-attention-icon.png" descr="bt-attention-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5514" y="3854920"/>
            <a:ext cx="475591" cy="475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71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13231">
              <a:defRPr sz="1871"/>
            </a:pPr>
            <a:r>
              <a:t>Transformations: </a:t>
            </a:r>
          </a:p>
          <a:p>
            <a:pPr defTabSz="713231">
              <a:defRPr b="0" sz="1871"/>
            </a:pPr>
            <a:r>
              <a:t>é onde a mágica acontece</a:t>
            </a:r>
          </a:p>
          <a:p>
            <a:pPr defTabSz="713231">
              <a:defRPr sz="1871"/>
            </a:pPr>
            <a:endParaRPr b="0"/>
          </a:p>
          <a:p>
            <a:pPr defTabSz="713231">
              <a:defRPr sz="1871"/>
            </a:pPr>
            <a:r>
              <a:t>Jobs: </a:t>
            </a:r>
          </a:p>
          <a:p>
            <a:pPr defTabSz="713231">
              <a:defRPr b="0" sz="1871"/>
            </a:pPr>
            <a:r>
              <a:t>sequenciamento de transformations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72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Jobs</a:t>
            </a:r>
          </a:p>
        </p:txBody>
      </p:sp>
      <p:pic>
        <p:nvPicPr>
          <p:cNvPr id="815" name="Shape 725" descr="Shape 7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6837" y="3009900"/>
            <a:ext cx="6410326" cy="952500"/>
          </a:xfrm>
          <a:prstGeom prst="rect">
            <a:avLst/>
          </a:prstGeom>
          <a:ln w="12700">
            <a:miter lim="400000"/>
          </a:ln>
        </p:spPr>
      </p:pic>
      <p:sp>
        <p:nvSpPr>
          <p:cNvPr id="816" name="Shape 726"/>
          <p:cNvSpPr txBox="1"/>
          <p:nvPr/>
        </p:nvSpPr>
        <p:spPr>
          <a:xfrm>
            <a:off x="1145049" y="3913675"/>
            <a:ext cx="12750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Obrigatório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731"/>
          <p:cNvSpPr txBox="1"/>
          <p:nvPr>
            <p:ph type="title"/>
          </p:nvPr>
        </p:nvSpPr>
        <p:spPr>
          <a:xfrm>
            <a:off x="1128750" y="394199"/>
            <a:ext cx="6886500" cy="1412102"/>
          </a:xfrm>
          <a:prstGeom prst="rect">
            <a:avLst/>
          </a:prstGeom>
        </p:spPr>
        <p:txBody>
          <a:bodyPr/>
          <a:lstStyle/>
          <a:p>
            <a:pPr/>
            <a:r>
              <a:t>Laboratório</a:t>
            </a:r>
          </a:p>
        </p:txBody>
      </p:sp>
      <p:sp>
        <p:nvSpPr>
          <p:cNvPr id="819" name="Shape 732"/>
          <p:cNvSpPr txBox="1"/>
          <p:nvPr>
            <p:ph type="body" sz="half" idx="1"/>
          </p:nvPr>
        </p:nvSpPr>
        <p:spPr>
          <a:xfrm>
            <a:off x="1128750" y="2225462"/>
            <a:ext cx="6886500" cy="21972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Imagine o cenário:</a:t>
            </a:r>
          </a:p>
          <a:p>
            <a:pPr>
              <a:spcBef>
                <a:spcPts val="1600"/>
              </a:spcBef>
              <a:buChar char="-"/>
            </a:pPr>
            <a:r>
              <a:t>Baixar orçamento de despesas do portal da transparência e carregar em uma tabela para o BI (OrcamentoDespesa)</a:t>
            </a:r>
          </a:p>
        </p:txBody>
      </p:sp>
      <p:sp>
        <p:nvSpPr>
          <p:cNvPr id="820" name="http://portaldatransparencia.gov.br/download-de-dados/orcamento-despesa/2018"/>
          <p:cNvSpPr txBox="1"/>
          <p:nvPr/>
        </p:nvSpPr>
        <p:spPr>
          <a:xfrm>
            <a:off x="88907" y="3719607"/>
            <a:ext cx="8966186" cy="617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8">
              <a:defRPr b="1" sz="1800">
                <a:solidFill>
                  <a:srgbClr val="FF9300"/>
                </a:solidFill>
              </a:defRPr>
            </a:pPr>
            <a:r>
              <a:t>http://portaldatransparencia.gov.br/download-de-dados/orcamento-despesa/2018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73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32104">
              <a:defRPr sz="4368"/>
            </a:lvl1pPr>
          </a:lstStyle>
          <a:p>
            <a:pPr/>
            <a:r>
              <a:t>3 Laboratórios</a:t>
            </a:r>
          </a:p>
        </p:txBody>
      </p:sp>
      <p:sp>
        <p:nvSpPr>
          <p:cNvPr id="823" name="Shape 73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b="1"/>
            </a:pPr>
            <a:r>
              <a:t>Dia 3</a:t>
            </a:r>
          </a:p>
          <a:p>
            <a:pPr marL="0" indent="0">
              <a:buClrTx/>
              <a:buSzTx/>
              <a:buFontTx/>
              <a:buNone/>
              <a:defRPr b="1"/>
            </a:pPr>
            <a:r>
              <a:t>1) Laboratório 2</a:t>
            </a:r>
          </a:p>
          <a:p>
            <a:pPr lvl="1" marL="914400" indent="-317500">
              <a:buSzPts val="1400"/>
              <a:buFontTx/>
              <a:buAutoNum type="alphaLcParenR" startAt="1"/>
              <a:defRPr sz="1400"/>
            </a:pPr>
            <a:r>
              <a:t>Preparação das tabelas</a:t>
            </a:r>
          </a:p>
          <a:p>
            <a:pPr lvl="1" marL="914400" indent="-317500">
              <a:buSzPts val="1400"/>
              <a:buFontTx/>
              <a:buAutoNum type="alphaLcParenR" startAt="1"/>
              <a:defRPr sz="1400"/>
            </a:pPr>
            <a:r>
              <a:t>Carga de um arquivo CSV para tabela</a:t>
            </a:r>
          </a:p>
          <a:p>
            <a:pPr marL="0" indent="0">
              <a:buClrTx/>
              <a:buSzTx/>
              <a:buFontTx/>
              <a:buNone/>
              <a:defRPr sz="1400"/>
            </a:pPr>
          </a:p>
          <a:p>
            <a:pPr marL="0" indent="0">
              <a:buClrTx/>
              <a:buSzTx/>
              <a:buFontTx/>
              <a:buNone/>
              <a:defRPr b="1"/>
            </a:pPr>
            <a:r>
              <a:t>2) Laboratório 2.1</a:t>
            </a:r>
          </a:p>
          <a:p>
            <a:pPr lvl="1" marL="914400" indent="-317500">
              <a:buSzPts val="1400"/>
              <a:buFontTx/>
              <a:buAutoNum type="alphaLcParenR" startAt="1"/>
              <a:defRPr sz="1400"/>
            </a:pPr>
            <a:r>
              <a:t>Passagem de parâmetros</a:t>
            </a:r>
          </a:p>
          <a:p>
            <a:pPr lvl="1" marL="914400" indent="-317500">
              <a:buSzPts val="1400"/>
              <a:buFontTx/>
              <a:buAutoNum type="alphaLcParenR" startAt="1"/>
              <a:defRPr sz="1400"/>
            </a:pPr>
            <a:r>
              <a:t>Iteração em lista</a:t>
            </a:r>
          </a:p>
          <a:p>
            <a:pPr marL="0" indent="0">
              <a:buClrTx/>
              <a:buSzTx/>
              <a:buFontTx/>
              <a:buNone/>
              <a:defRPr sz="1400"/>
            </a:pPr>
          </a:p>
          <a:p>
            <a:pPr marL="0" indent="0">
              <a:buClrTx/>
              <a:buSzTx/>
              <a:buFontTx/>
              <a:buNone/>
              <a:defRPr sz="1400"/>
            </a:pPr>
          </a:p>
          <a:p>
            <a:pPr marL="0" indent="0">
              <a:buClrTx/>
              <a:buSzTx/>
              <a:buFontTx/>
              <a:buNone/>
              <a:defRPr sz="1400"/>
            </a:pPr>
          </a:p>
          <a:p>
            <a:pPr marL="0" indent="0">
              <a:buClrTx/>
              <a:buSzTx/>
              <a:buFontTx/>
              <a:buNone/>
              <a:defRPr b="1"/>
            </a:pPr>
            <a:r>
              <a:t>Dia 4</a:t>
            </a:r>
          </a:p>
          <a:p>
            <a:pPr marL="0" indent="0">
              <a:buClrTx/>
              <a:buSzTx/>
              <a:buFontTx/>
              <a:buNone/>
              <a:defRPr b="1"/>
            </a:pPr>
            <a:r>
              <a:t>3) Laboratório 3</a:t>
            </a:r>
          </a:p>
          <a:p>
            <a:pPr lvl="1" marL="914400" indent="-317500">
              <a:buSzPts val="1400"/>
              <a:buFontTx/>
              <a:buAutoNum type="alphaLcParenR" startAt="1"/>
              <a:defRPr sz="1400"/>
            </a:pPr>
            <a:r>
              <a:t>Download do arquivo</a:t>
            </a:r>
          </a:p>
          <a:p>
            <a:pPr lvl="1" marL="914400" indent="-317500">
              <a:buSzPts val="1400"/>
              <a:buFontTx/>
              <a:buAutoNum type="alphaLcParenR" startAt="1"/>
              <a:defRPr sz="1400"/>
            </a:pPr>
            <a:r>
              <a:t>Job completo</a:t>
            </a:r>
          </a:p>
        </p:txBody>
      </p:sp>
      <p:sp>
        <p:nvSpPr>
          <p:cNvPr id="824" name="Line"/>
          <p:cNvSpPr/>
          <p:nvPr/>
        </p:nvSpPr>
        <p:spPr>
          <a:xfrm>
            <a:off x="2759464" y="3035939"/>
            <a:ext cx="5596372" cy="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74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Laboratório 2</a:t>
            </a:r>
          </a:p>
        </p:txBody>
      </p:sp>
      <p:sp>
        <p:nvSpPr>
          <p:cNvPr id="827" name="Shape 744"/>
          <p:cNvSpPr txBox="1"/>
          <p:nvPr>
            <p:ph type="body" sz="half" idx="1"/>
          </p:nvPr>
        </p:nvSpPr>
        <p:spPr>
          <a:xfrm>
            <a:off x="4022850" y="770525"/>
            <a:ext cx="4919401" cy="3811800"/>
          </a:xfrm>
          <a:prstGeom prst="rect">
            <a:avLst/>
          </a:prstGeom>
        </p:spPr>
        <p:txBody>
          <a:bodyPr/>
          <a:lstStyle/>
          <a:p>
            <a:pPr marL="260604" indent="-180975" defTabSz="521208">
              <a:lnSpc>
                <a:spcPct val="100000"/>
              </a:lnSpc>
              <a:buClr>
                <a:srgbClr val="000000"/>
              </a:buClr>
              <a:buSzPts val="1300"/>
              <a:buFont typeface="Arial"/>
              <a:buChar char="-"/>
              <a:defRPr sz="1368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Clean tables</a:t>
            </a:r>
          </a:p>
          <a:p>
            <a:pPr lvl="1" marL="521208" indent="-180975" defTabSz="521208">
              <a:lnSpc>
                <a:spcPct val="100000"/>
              </a:lnSpc>
              <a:buClr>
                <a:srgbClr val="000000"/>
              </a:buClr>
              <a:buSzPts val="1300"/>
              <a:buFont typeface="Arial"/>
              <a:buChar char="-"/>
              <a:defRPr sz="1368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Limpar as tabelas de output para evitar registros duplicados</a:t>
            </a:r>
          </a:p>
          <a:p>
            <a:pPr lvl="1" marL="521208" indent="-180975" defTabSz="521208">
              <a:lnSpc>
                <a:spcPct val="100000"/>
              </a:lnSpc>
              <a:buClr>
                <a:srgbClr val="000000"/>
              </a:buClr>
              <a:buSzPts val="1300"/>
              <a:buFont typeface="Arial"/>
              <a:buChar char="-"/>
              <a:defRPr sz="1368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Componentes úteis:</a:t>
            </a:r>
          </a:p>
          <a:p>
            <a:pPr lvl="2" marL="781811" indent="-180975" defTabSz="521208">
              <a:lnSpc>
                <a:spcPct val="100000"/>
              </a:lnSpc>
              <a:buClr>
                <a:srgbClr val="000000"/>
              </a:buClr>
              <a:buSzPts val="1300"/>
              <a:buFont typeface="Arial"/>
              <a:buChar char="-"/>
              <a:defRPr sz="1368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Script</a:t>
            </a:r>
          </a:p>
          <a:p>
            <a:pPr lvl="2" marL="781811" indent="-180975" defTabSz="521208">
              <a:lnSpc>
                <a:spcPct val="100000"/>
              </a:lnSpc>
              <a:buClr>
                <a:srgbClr val="000000"/>
              </a:buClr>
              <a:buSzPts val="1300"/>
              <a:buFont typeface="Arial"/>
              <a:buChar char="-"/>
              <a:defRPr sz="1368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Delete</a:t>
            </a:r>
          </a:p>
          <a:p>
            <a:pPr lvl="2" marL="781811" indent="-180975" defTabSz="521208">
              <a:lnSpc>
                <a:spcPct val="100000"/>
              </a:lnSpc>
              <a:buClr>
                <a:srgbClr val="000000"/>
              </a:buClr>
              <a:buSzPts val="1300"/>
              <a:buFont typeface="Arial"/>
              <a:buChar char="-"/>
              <a:defRPr sz="1368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Outros</a:t>
            </a:r>
          </a:p>
          <a:p>
            <a:pPr marL="0" indent="521208" defTabSz="521208">
              <a:lnSpc>
                <a:spcPct val="100000"/>
              </a:lnSpc>
              <a:buSzTx/>
              <a:buNone/>
              <a:defRPr sz="1368"/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260604" indent="-180975" defTabSz="521208">
              <a:lnSpc>
                <a:spcPct val="100000"/>
              </a:lnSpc>
              <a:buClr>
                <a:srgbClr val="000000"/>
              </a:buClr>
              <a:buSzPts val="1300"/>
              <a:buFont typeface="Arial"/>
              <a:buChar char="-"/>
              <a:defRPr sz="1368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CSV → Table Output</a:t>
            </a:r>
          </a:p>
          <a:p>
            <a:pPr lvl="1" marL="521208" indent="-180975" defTabSz="521208">
              <a:lnSpc>
                <a:spcPct val="100000"/>
              </a:lnSpc>
              <a:buClr>
                <a:srgbClr val="000000"/>
              </a:buClr>
              <a:buSzPts val="1300"/>
              <a:buFont typeface="Arial"/>
              <a:buChar char="-"/>
              <a:defRPr sz="1368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Fazer carga de uma tabela de DW a partir de um arquivo CSV</a:t>
            </a:r>
          </a:p>
          <a:p>
            <a:pPr lvl="1" marL="521208" indent="-180975" defTabSz="521208">
              <a:lnSpc>
                <a:spcPct val="100000"/>
              </a:lnSpc>
              <a:buClr>
                <a:srgbClr val="000000"/>
              </a:buClr>
              <a:buSzPts val="1300"/>
              <a:buFont typeface="Arial"/>
              <a:buChar char="-"/>
              <a:defRPr sz="1368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Componentes úteis:</a:t>
            </a:r>
          </a:p>
          <a:p>
            <a:pPr lvl="2" marL="781811" indent="-180975" defTabSz="521208">
              <a:lnSpc>
                <a:spcPct val="100000"/>
              </a:lnSpc>
              <a:buClr>
                <a:srgbClr val="000000"/>
              </a:buClr>
              <a:buSzPts val="1300"/>
              <a:buFont typeface="Arial"/>
              <a:buChar char="-"/>
              <a:defRPr sz="1368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CSV File Input</a:t>
            </a:r>
          </a:p>
          <a:p>
            <a:pPr lvl="2" marL="781811" indent="-180975" defTabSz="521208">
              <a:lnSpc>
                <a:spcPct val="100000"/>
              </a:lnSpc>
              <a:buClr>
                <a:srgbClr val="000000"/>
              </a:buClr>
              <a:buSzPts val="1300"/>
              <a:buFont typeface="Arial"/>
              <a:buChar char="-"/>
              <a:defRPr i="1" sz="1368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String Operations*</a:t>
            </a:r>
          </a:p>
          <a:p>
            <a:pPr lvl="2" marL="781811" indent="-180975" defTabSz="521208">
              <a:lnSpc>
                <a:spcPct val="100000"/>
              </a:lnSpc>
              <a:buClr>
                <a:srgbClr val="000000"/>
              </a:buClr>
              <a:buSzPts val="1300"/>
              <a:buFont typeface="Arial"/>
              <a:buChar char="-"/>
              <a:defRPr i="1" sz="1368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Replace in String*</a:t>
            </a:r>
          </a:p>
          <a:p>
            <a:pPr lvl="2" marL="781811" indent="-180975" defTabSz="521208">
              <a:lnSpc>
                <a:spcPct val="100000"/>
              </a:lnSpc>
              <a:buClr>
                <a:srgbClr val="000000"/>
              </a:buClr>
              <a:buSzPts val="1300"/>
              <a:buFont typeface="Arial"/>
              <a:buChar char="-"/>
              <a:defRPr sz="1368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Table Output</a:t>
            </a:r>
          </a:p>
          <a:p>
            <a:pPr lvl="2" marL="781811" indent="-180975" defTabSz="521208">
              <a:lnSpc>
                <a:spcPct val="100000"/>
              </a:lnSpc>
              <a:buClr>
                <a:srgbClr val="000000"/>
              </a:buClr>
              <a:buSzPts val="1300"/>
              <a:buFont typeface="Arial"/>
              <a:buChar char="-"/>
              <a:defRPr sz="1368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Add Constants</a:t>
            </a:r>
          </a:p>
          <a:p>
            <a:pPr marL="0" indent="260604" defTabSz="521208">
              <a:lnSpc>
                <a:spcPct val="100000"/>
              </a:lnSpc>
              <a:buSzTx/>
              <a:buNone/>
              <a:defRPr sz="1368"/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  <a:p>
            <a:pPr marL="260604" indent="-180975" defTabSz="521208">
              <a:lnSpc>
                <a:spcPct val="100000"/>
              </a:lnSpc>
              <a:buClr>
                <a:srgbClr val="000000"/>
              </a:buClr>
              <a:buSzPts val="1300"/>
              <a:buFont typeface="Arial"/>
              <a:buChar char="-"/>
              <a:defRPr sz="1368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Job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74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Laboratório 2.1</a:t>
            </a:r>
          </a:p>
          <a:p>
            <a:pPr/>
          </a:p>
        </p:txBody>
      </p:sp>
      <p:sp>
        <p:nvSpPr>
          <p:cNvPr id="830" name="Shape 750"/>
          <p:cNvSpPr txBox="1"/>
          <p:nvPr>
            <p:ph type="body" sz="half" idx="1"/>
          </p:nvPr>
        </p:nvSpPr>
        <p:spPr>
          <a:xfrm>
            <a:off x="4022850" y="770525"/>
            <a:ext cx="4919401" cy="3811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Clr>
                <a:srgbClr val="000000"/>
              </a:buClr>
              <a:buFont typeface="Arial"/>
              <a:buChar char="-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Vamos modificar o nosso exercício do laboratório2 para que o ano de referência do exercício seja passados por parâmetro</a:t>
            </a:r>
          </a:p>
          <a:p>
            <a:pPr lvl="1" marL="914400" indent="-317500">
              <a:lnSpc>
                <a:spcPct val="100000"/>
              </a:lnSpc>
              <a:buClr>
                <a:srgbClr val="000000"/>
              </a:buClr>
              <a:buSzPts val="1200"/>
              <a:buFont typeface="Arial"/>
              <a:buChar char="-"/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${ANO}</a:t>
            </a:r>
          </a:p>
          <a:p>
            <a:pPr marL="0" indent="0">
              <a:lnSpc>
                <a:spcPct val="100000"/>
              </a:lnSpc>
              <a:buSzTx/>
              <a:buNone/>
            </a:pP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Arial"/>
              <a:buChar char="-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Iterar em uma lista de ANOs e passar isso como parâmetro</a:t>
            </a:r>
          </a:p>
        </p:txBody>
      </p:sp>
      <p:pic>
        <p:nvPicPr>
          <p:cNvPr id="831" name="Screen Shot 2018-10-26 at 06.31.18.png" descr="Screen Shot 2018-10-26 at 06.31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1460" y="2477329"/>
            <a:ext cx="5129386" cy="2461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Shape 683" descr="Shape 683"/>
          <p:cNvPicPr>
            <a:picLocks noChangeAspect="1"/>
          </p:cNvPicPr>
          <p:nvPr/>
        </p:nvPicPr>
        <p:blipFill>
          <a:blip r:embed="rId2">
            <a:alphaModFix amt="75000"/>
            <a:extLst/>
          </a:blip>
          <a:srcRect l="0" t="7813" r="0" b="7813"/>
          <a:stretch>
            <a:fillRect/>
          </a:stretch>
        </p:blipFill>
        <p:spPr>
          <a:xfrm>
            <a:off x="0" y="-1"/>
            <a:ext cx="9144005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Shape 68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Dia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76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Laboratório 3</a:t>
            </a:r>
          </a:p>
          <a:p>
            <a:pPr/>
          </a:p>
          <a:p>
            <a:pPr>
              <a:defRPr sz="1600"/>
            </a:pPr>
            <a:r>
              <a:t>Job Completo</a:t>
            </a:r>
          </a:p>
        </p:txBody>
      </p:sp>
      <p:sp>
        <p:nvSpPr>
          <p:cNvPr id="837" name="Shape 762"/>
          <p:cNvSpPr txBox="1"/>
          <p:nvPr>
            <p:ph type="body" sz="half" idx="1"/>
          </p:nvPr>
        </p:nvSpPr>
        <p:spPr>
          <a:xfrm>
            <a:off x="4022850" y="770525"/>
            <a:ext cx="4919401" cy="3811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Clr>
                <a:srgbClr val="000000"/>
              </a:buClr>
              <a:buFont typeface="Arial"/>
              <a:buChar char="-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Download do arquivo</a:t>
            </a:r>
          </a:p>
          <a:p>
            <a:pPr>
              <a:lnSpc>
                <a:spcPct val="100000"/>
              </a:lnSpc>
              <a:buClr>
                <a:srgbClr val="000000"/>
              </a:buClr>
              <a:buFont typeface="Arial"/>
              <a:buChar char="-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Prepara tabela</a:t>
            </a:r>
          </a:p>
          <a:p>
            <a:pPr>
              <a:lnSpc>
                <a:spcPct val="100000"/>
              </a:lnSpc>
              <a:buClr>
                <a:srgbClr val="000000"/>
              </a:buClr>
              <a:buFont typeface="Arial"/>
              <a:buChar char="-"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Carrega arquivo</a:t>
            </a:r>
          </a:p>
        </p:txBody>
      </p:sp>
      <p:pic>
        <p:nvPicPr>
          <p:cNvPr id="8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3048" y="2065002"/>
            <a:ext cx="4051128" cy="442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3048" y="2996822"/>
            <a:ext cx="4051128" cy="505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4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27774" y="3991765"/>
            <a:ext cx="4909552" cy="500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756"/>
          <p:cNvSpPr txBox="1"/>
          <p:nvPr>
            <p:ph type="title"/>
          </p:nvPr>
        </p:nvSpPr>
        <p:spPr>
          <a:xfrm>
            <a:off x="460950" y="2065350"/>
            <a:ext cx="8222099" cy="1012801"/>
          </a:xfrm>
          <a:prstGeom prst="rect">
            <a:avLst/>
          </a:prstGeom>
        </p:spPr>
        <p:txBody>
          <a:bodyPr/>
          <a:lstStyle/>
          <a:p>
            <a:pPr/>
            <a:r>
              <a:t>Dia 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70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 que nós já vimos até aqui?</a:t>
            </a:r>
          </a:p>
        </p:txBody>
      </p:sp>
      <p:sp>
        <p:nvSpPr>
          <p:cNvPr id="845" name="Shape 702"/>
          <p:cNvSpPr txBox="1"/>
          <p:nvPr>
            <p:ph type="body" sz="half" idx="1"/>
          </p:nvPr>
        </p:nvSpPr>
        <p:spPr>
          <a:xfrm>
            <a:off x="4022850" y="770525"/>
            <a:ext cx="4919401" cy="3811800"/>
          </a:xfrm>
          <a:prstGeom prst="rect">
            <a:avLst/>
          </a:prstGeom>
        </p:spPr>
        <p:txBody>
          <a:bodyPr/>
          <a:lstStyle/>
          <a:p>
            <a:pPr indent="-342900"/>
            <a:r>
              <a:t>Alguns conceitos</a:t>
            </a:r>
          </a:p>
          <a:p>
            <a:pPr indent="-342900"/>
            <a:r>
              <a:t>ETL</a:t>
            </a:r>
          </a:p>
          <a:p>
            <a:pPr marL="914400"/>
            <a:r>
              <a:t>Input</a:t>
            </a:r>
          </a:p>
          <a:p>
            <a:pPr marL="914400"/>
            <a:r>
              <a:t>Output</a:t>
            </a:r>
          </a:p>
          <a:p>
            <a:pPr marL="914400"/>
            <a:r>
              <a:t>Merge</a:t>
            </a:r>
          </a:p>
          <a:p>
            <a:pPr marL="914400"/>
            <a:r>
              <a:t>Sort</a:t>
            </a:r>
          </a:p>
          <a:p>
            <a:pPr marL="914400"/>
            <a:r>
              <a:t>Group by</a:t>
            </a:r>
          </a:p>
          <a:p>
            <a:pPr marL="914400"/>
            <a:r>
              <a:t>Calculator</a:t>
            </a:r>
          </a:p>
          <a:p>
            <a:pPr indent="-342900"/>
            <a:r>
              <a:t>Jobs</a:t>
            </a:r>
          </a:p>
          <a:p>
            <a:pPr lvl="1"/>
            <a:r>
              <a:t>Passagem de Parâmetros</a:t>
            </a:r>
          </a:p>
          <a:p>
            <a:pPr lvl="1"/>
            <a:r>
              <a:t>Iteração em Lista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Shape 411" descr="Shape 411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rcRect l="0" t="7813" r="0" b="7813"/>
          <a:stretch>
            <a:fillRect/>
          </a:stretch>
        </p:blipFill>
        <p:spPr>
          <a:xfrm>
            <a:off x="0" y="-1"/>
            <a:ext cx="9144005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Shape 412"/>
          <p:cNvSpPr txBox="1"/>
          <p:nvPr>
            <p:ph type="body" idx="1"/>
          </p:nvPr>
        </p:nvSpPr>
        <p:spPr>
          <a:xfrm>
            <a:off x="810899" y="772299"/>
            <a:ext cx="7537502" cy="4062302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  <a:r>
              <a:t>No final:</a:t>
            </a:r>
            <a:br/>
            <a:r>
              <a:t>- Modelagem</a:t>
            </a:r>
            <a:br/>
            <a:r>
              <a:t>- Extração</a:t>
            </a:r>
            <a:br/>
            <a:r>
              <a:t>- Combinação de múltiplas origens</a:t>
            </a:r>
            <a:br/>
            <a:r>
              <a:t>- Transformações</a:t>
            </a:r>
            <a:br/>
            <a:r>
              <a:t>- Pivotagem</a:t>
            </a:r>
            <a:br/>
            <a:r>
              <a:t>- Carga e Agendamentos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689"/>
          <p:cNvSpPr txBox="1"/>
          <p:nvPr>
            <p:ph type="title"/>
          </p:nvPr>
        </p:nvSpPr>
        <p:spPr>
          <a:xfrm>
            <a:off x="471900" y="738725"/>
            <a:ext cx="8222099" cy="767701"/>
          </a:xfrm>
          <a:prstGeom prst="rect">
            <a:avLst/>
          </a:prstGeom>
        </p:spPr>
        <p:txBody>
          <a:bodyPr/>
          <a:lstStyle/>
          <a:p>
            <a:pPr/>
            <a:r>
              <a:t>Detalhamento da Agenda</a:t>
            </a:r>
          </a:p>
        </p:txBody>
      </p:sp>
      <p:graphicFrame>
        <p:nvGraphicFramePr>
          <p:cNvPr id="848" name="Shape 690"/>
          <p:cNvGraphicFramePr/>
          <p:nvPr/>
        </p:nvGraphicFramePr>
        <p:xfrm>
          <a:off x="963449" y="2524255"/>
          <a:ext cx="7239001" cy="762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algn="l">
                        <a:defRPr b="1" sz="1400">
                          <a:sym typeface="Arial"/>
                        </a:defRPr>
                      </a:pPr>
                      <a:r>
                        <a:t>Dia 5: </a:t>
                      </a:r>
                    </a:p>
                    <a:p>
                      <a:pPr algn="l">
                        <a:defRPr sz="1400">
                          <a:sym typeface="Arial"/>
                        </a:defRPr>
                      </a:pPr>
                      <a:r>
                        <a:t>Laboratório</a:t>
                      </a:r>
                    </a:p>
                    <a:p>
                      <a:pPr algn="l">
                        <a:defRPr sz="1400">
                          <a:sym typeface="Arial"/>
                        </a:defRPr>
                      </a:pPr>
                      <a:r>
                        <a:t>Cases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b="1" sz="1300">
                          <a:sym typeface="Arial"/>
                        </a:defRPr>
                      </a:pPr>
                      <a:r>
                        <a:t>Laboratório 5: </a:t>
                      </a:r>
                    </a:p>
                    <a:p>
                      <a:pPr lvl="1" marL="9144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Pivotagem</a:t>
                      </a:r>
                    </a:p>
                    <a:p>
                      <a:pPr lvl="1" marL="9144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sz="1300">
                          <a:sym typeface="Arial"/>
                        </a:defRPr>
                      </a:pPr>
                      <a:r>
                        <a:t>Agendamentos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l">
                        <a:defRPr b="1" sz="1400">
                          <a:sym typeface="Arial"/>
                        </a:defRPr>
                      </a:pPr>
                      <a:r>
                        <a:t>Dia 6: </a:t>
                      </a:r>
                    </a:p>
                    <a:p>
                      <a:pPr algn="l">
                        <a:defRPr sz="1400">
                          <a:sym typeface="Arial"/>
                        </a:defRPr>
                      </a:pPr>
                      <a:r>
                        <a:t>Trabalho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marL="457200" indent="-311150" algn="l">
                        <a:buClr>
                          <a:srgbClr val="000000"/>
                        </a:buClr>
                        <a:buSzPts val="1300"/>
                        <a:buFont typeface="Arial"/>
                        <a:buChar char="-"/>
                        <a:defRPr b="1" sz="1300">
                          <a:sym typeface="Arial"/>
                        </a:defRPr>
                      </a:pPr>
                      <a:r>
                        <a:t>Trabalho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76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Laboratório</a:t>
            </a:r>
          </a:p>
          <a:p>
            <a:pPr/>
          </a:p>
        </p:txBody>
      </p:sp>
      <p:sp>
        <p:nvSpPr>
          <p:cNvPr id="851" name="Shape 762"/>
          <p:cNvSpPr txBox="1"/>
          <p:nvPr>
            <p:ph type="body" sz="quarter" idx="1"/>
          </p:nvPr>
        </p:nvSpPr>
        <p:spPr>
          <a:xfrm>
            <a:off x="4022850" y="770525"/>
            <a:ext cx="4919401" cy="1420456"/>
          </a:xfrm>
          <a:prstGeom prst="rect">
            <a:avLst/>
          </a:prstGeom>
        </p:spPr>
        <p:txBody>
          <a:bodyPr/>
          <a:lstStyle/>
          <a:p>
            <a:pPr indent="-342900"/>
            <a:r>
              <a:t>Pivotagem</a:t>
            </a:r>
          </a:p>
          <a:p>
            <a:pPr marL="914400"/>
            <a:r>
              <a:t>Normalização</a:t>
            </a:r>
          </a:p>
          <a:p>
            <a:pPr marL="914400"/>
            <a:r>
              <a:t>Desnormalização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6581"/>
            <a:ext cx="9144000" cy="4730338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Rectangle"/>
          <p:cNvSpPr/>
          <p:nvPr/>
        </p:nvSpPr>
        <p:spPr>
          <a:xfrm>
            <a:off x="12167" y="375486"/>
            <a:ext cx="9119666" cy="167033"/>
          </a:xfrm>
          <a:prstGeom prst="rect">
            <a:avLst/>
          </a:prstGeom>
          <a:ln w="50800">
            <a:solidFill>
              <a:schemeClr val="accent3"/>
            </a:solidFill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55" name="Arrow"/>
          <p:cNvSpPr/>
          <p:nvPr/>
        </p:nvSpPr>
        <p:spPr>
          <a:xfrm rot="13727964">
            <a:off x="680643" y="856781"/>
            <a:ext cx="2379543" cy="1270001"/>
          </a:xfrm>
          <a:prstGeom prst="rightArrow">
            <a:avLst>
              <a:gd name="adj1" fmla="val 32000"/>
              <a:gd name="adj2" fmla="val 64000"/>
            </a:avLst>
          </a:prstGeom>
          <a:ln w="25400">
            <a:solidFill>
              <a:srgbClr val="BD1E14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856" name="1"/>
          <p:cNvSpPr txBox="1"/>
          <p:nvPr/>
        </p:nvSpPr>
        <p:spPr>
          <a:xfrm>
            <a:off x="1704433" y="-77962"/>
            <a:ext cx="245404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chemeClr val="accent3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57" name="2"/>
          <p:cNvSpPr txBox="1"/>
          <p:nvPr/>
        </p:nvSpPr>
        <p:spPr>
          <a:xfrm>
            <a:off x="2333350" y="-77962"/>
            <a:ext cx="24540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chemeClr val="accent3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858" name="3"/>
          <p:cNvSpPr txBox="1"/>
          <p:nvPr/>
        </p:nvSpPr>
        <p:spPr>
          <a:xfrm>
            <a:off x="2962266" y="-77962"/>
            <a:ext cx="24540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chemeClr val="accent3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859" name="4"/>
          <p:cNvSpPr txBox="1"/>
          <p:nvPr/>
        </p:nvSpPr>
        <p:spPr>
          <a:xfrm>
            <a:off x="3591182" y="-77962"/>
            <a:ext cx="245404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chemeClr val="accent3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860" name="5"/>
          <p:cNvSpPr txBox="1"/>
          <p:nvPr/>
        </p:nvSpPr>
        <p:spPr>
          <a:xfrm>
            <a:off x="4220098" y="-77962"/>
            <a:ext cx="24540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chemeClr val="accent3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61" name="6"/>
          <p:cNvSpPr txBox="1"/>
          <p:nvPr/>
        </p:nvSpPr>
        <p:spPr>
          <a:xfrm>
            <a:off x="4849014" y="-77962"/>
            <a:ext cx="245404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chemeClr val="accent3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862" name="7"/>
          <p:cNvSpPr txBox="1"/>
          <p:nvPr/>
        </p:nvSpPr>
        <p:spPr>
          <a:xfrm>
            <a:off x="5477930" y="-77962"/>
            <a:ext cx="245404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chemeClr val="accent3"/>
                </a:solidFill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863" name="8"/>
          <p:cNvSpPr txBox="1"/>
          <p:nvPr/>
        </p:nvSpPr>
        <p:spPr>
          <a:xfrm>
            <a:off x="6106846" y="-77962"/>
            <a:ext cx="245404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chemeClr val="accent3"/>
                </a:solidFill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864" name="9"/>
          <p:cNvSpPr txBox="1"/>
          <p:nvPr/>
        </p:nvSpPr>
        <p:spPr>
          <a:xfrm>
            <a:off x="6735763" y="-77962"/>
            <a:ext cx="24540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chemeClr val="accent3"/>
                </a:solidFill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865" name="10"/>
          <p:cNvSpPr txBox="1"/>
          <p:nvPr/>
        </p:nvSpPr>
        <p:spPr>
          <a:xfrm>
            <a:off x="7364679" y="-77962"/>
            <a:ext cx="386666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chemeClr val="accent3"/>
                </a:solidFill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866" name="11"/>
          <p:cNvSpPr txBox="1"/>
          <p:nvPr/>
        </p:nvSpPr>
        <p:spPr>
          <a:xfrm>
            <a:off x="7993595" y="-77962"/>
            <a:ext cx="372651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chemeClr val="accent3"/>
                </a:solidFill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867" name="12"/>
          <p:cNvSpPr txBox="1"/>
          <p:nvPr/>
        </p:nvSpPr>
        <p:spPr>
          <a:xfrm>
            <a:off x="8622511" y="-77962"/>
            <a:ext cx="38666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>
                <a:solidFill>
                  <a:schemeClr val="accent3"/>
                </a:solidFill>
              </a:defRPr>
            </a:lvl1pPr>
          </a:lstStyle>
          <a:p>
            <a:pPr/>
            <a:r>
              <a:t>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4176" y="1449206"/>
            <a:ext cx="5475648" cy="3200741"/>
          </a:xfrm>
          <a:prstGeom prst="rect">
            <a:avLst/>
          </a:prstGeom>
          <a:ln w="12700">
            <a:miter lim="400000"/>
          </a:ln>
        </p:spPr>
      </p:pic>
      <p:sp>
        <p:nvSpPr>
          <p:cNvPr id="870" name="Tabela META"/>
          <p:cNvSpPr txBox="1"/>
          <p:nvPr/>
        </p:nvSpPr>
        <p:spPr>
          <a:xfrm>
            <a:off x="3654113" y="506178"/>
            <a:ext cx="1835774" cy="42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7">
              <a:defRPr sz="2300"/>
            </a:pPr>
            <a:r>
              <a:t>Tabela META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750" y="641350"/>
            <a:ext cx="6540500" cy="3860800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Exemplo do dado normalizado para um vendedor"/>
          <p:cNvSpPr txBox="1"/>
          <p:nvPr/>
        </p:nvSpPr>
        <p:spPr>
          <a:xfrm>
            <a:off x="1321092" y="98086"/>
            <a:ext cx="6501816" cy="42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7">
              <a:defRPr sz="2300"/>
            </a:pPr>
            <a:r>
              <a:t>Exemplo do dado normalizado para um vendedor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33588"/>
            <a:ext cx="9144000" cy="2076324"/>
          </a:xfrm>
          <a:prstGeom prst="rect">
            <a:avLst/>
          </a:prstGeom>
          <a:ln w="12700">
            <a:miter lim="400000"/>
          </a:ln>
        </p:spPr>
      </p:pic>
      <p:sp>
        <p:nvSpPr>
          <p:cNvPr id="876" name="Sugestão de transformação"/>
          <p:cNvSpPr txBox="1"/>
          <p:nvPr/>
        </p:nvSpPr>
        <p:spPr>
          <a:xfrm>
            <a:off x="2725683" y="513878"/>
            <a:ext cx="3692635" cy="42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7">
              <a:defRPr sz="2300"/>
            </a:pPr>
            <a:r>
              <a:t>Sugestão de transformação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2511"/>
            <a:ext cx="9144000" cy="4778478"/>
          </a:xfrm>
          <a:prstGeom prst="rect">
            <a:avLst/>
          </a:prstGeom>
          <a:ln w="12700">
            <a:miter lim="400000"/>
          </a:ln>
        </p:spPr>
      </p:pic>
      <p:sp>
        <p:nvSpPr>
          <p:cNvPr id="879" name="Type field: Nome da nova coluna que será normalizada…"/>
          <p:cNvSpPr txBox="1"/>
          <p:nvPr/>
        </p:nvSpPr>
        <p:spPr>
          <a:xfrm>
            <a:off x="3261304" y="1999949"/>
            <a:ext cx="5065352" cy="1508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Type field: Nome da nova coluna que será normalizada </a:t>
            </a:r>
          </a:p>
          <a:p>
            <a:pPr/>
          </a:p>
          <a:p>
            <a:pPr/>
            <a:r>
              <a:t>Fieldname: Nome da coluna recebida</a:t>
            </a:r>
          </a:p>
          <a:p>
            <a:pPr/>
          </a:p>
          <a:p>
            <a:pPr/>
            <a:r>
              <a:t>Type: Valor da nova coluna (Type field)</a:t>
            </a:r>
          </a:p>
          <a:p>
            <a:pPr/>
          </a:p>
          <a:p>
            <a:pPr/>
            <a:r>
              <a:t>new field: Nome do novo campo (recebe o valor do Fieldname)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Shape 777" descr="Shape 777"/>
          <p:cNvPicPr>
            <a:picLocks noChangeAspect="1"/>
          </p:cNvPicPr>
          <p:nvPr/>
        </p:nvPicPr>
        <p:blipFill>
          <a:blip r:embed="rId2">
            <a:extLst/>
          </a:blip>
          <a:srcRect l="10280" t="0" r="10271" b="0"/>
          <a:stretch>
            <a:fillRect/>
          </a:stretch>
        </p:blipFill>
        <p:spPr>
          <a:xfrm>
            <a:off x="-1" y="0"/>
            <a:ext cx="9144007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82" name="Shape 778"/>
          <p:cNvSpPr/>
          <p:nvPr/>
        </p:nvSpPr>
        <p:spPr>
          <a:xfrm>
            <a:off x="-1" y="0"/>
            <a:ext cx="2811302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83" name="Shape 779"/>
          <p:cNvSpPr txBox="1"/>
          <p:nvPr>
            <p:ph type="title"/>
          </p:nvPr>
        </p:nvSpPr>
        <p:spPr>
          <a:xfrm>
            <a:off x="232877" y="219974"/>
            <a:ext cx="2336402" cy="915000"/>
          </a:xfrm>
          <a:prstGeom prst="rect">
            <a:avLst/>
          </a:prstGeom>
        </p:spPr>
        <p:txBody>
          <a:bodyPr/>
          <a:lstStyle/>
          <a:p>
            <a:pPr/>
            <a:r>
              <a:t>Agendamentos</a:t>
            </a:r>
          </a:p>
        </p:txBody>
      </p:sp>
      <p:sp>
        <p:nvSpPr>
          <p:cNvPr id="884" name="Shape 780"/>
          <p:cNvSpPr txBox="1"/>
          <p:nvPr>
            <p:ph type="body" sz="quarter" idx="1"/>
          </p:nvPr>
        </p:nvSpPr>
        <p:spPr>
          <a:xfrm>
            <a:off x="232874" y="1290250"/>
            <a:ext cx="2336402" cy="3522901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t>Hora programada</a:t>
            </a:r>
          </a:p>
          <a:p>
            <a:pPr>
              <a:buChar char="-"/>
            </a:pPr>
            <a:r>
              <a:t>Condicional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78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Kitchen.sh</a:t>
            </a:r>
          </a:p>
          <a:p>
            <a:pPr/>
            <a:r>
              <a:t>Kitchen.bat</a:t>
            </a:r>
          </a:p>
        </p:txBody>
      </p:sp>
      <p:sp>
        <p:nvSpPr>
          <p:cNvPr id="887" name="Shape 786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t>Agendador de tarefas do Windows</a:t>
            </a:r>
          </a:p>
          <a:p>
            <a:pPr>
              <a:buChar char="-"/>
            </a:pPr>
            <a:r>
              <a:t>Crontab no Linux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791"/>
          <p:cNvSpPr txBox="1"/>
          <p:nvPr>
            <p:ph type="title"/>
          </p:nvPr>
        </p:nvSpPr>
        <p:spPr>
          <a:xfrm>
            <a:off x="-16441" y="1648499"/>
            <a:ext cx="9294936" cy="2590108"/>
          </a:xfrm>
          <a:prstGeom prst="rect">
            <a:avLst/>
          </a:prstGeom>
        </p:spPr>
        <p:txBody>
          <a:bodyPr/>
          <a:lstStyle/>
          <a:p>
            <a:pPr defTabSz="658368">
              <a:defRPr sz="1728"/>
            </a:pPr>
            <a:r>
              <a:t>set JAVA_HOME=C:\Program Files\Java\jdk1.8.0_144</a:t>
            </a:r>
            <a:br/>
          </a:p>
          <a:p>
            <a:pPr defTabSz="658368">
              <a:defRPr sz="1728"/>
            </a:pPr>
            <a:r>
              <a:t>&lt;PATH&gt;\kitchen.bat /file:"&lt;PATH&gt;\MyJob.kjb" /level:Debugging &gt; log.log</a:t>
            </a:r>
          </a:p>
          <a:p>
            <a:pPr defTabSz="658368">
              <a:defRPr sz="1728"/>
            </a:pPr>
          </a:p>
          <a:p>
            <a:pPr defTabSz="658368">
              <a:defRPr sz="1728"/>
            </a:pPr>
          </a:p>
          <a:p>
            <a:pPr defTabSz="658368">
              <a:defRPr sz="1728"/>
            </a:pPr>
            <a:r>
              <a:t>Exemplo (linux):</a:t>
            </a:r>
          </a:p>
          <a:p>
            <a:pPr defTabSz="658368">
              <a:defRPr sz="1728"/>
            </a:pPr>
          </a:p>
          <a:p>
            <a:pPr defTabSz="658368">
              <a:defRPr sz="1728"/>
            </a:pPr>
            <a:r>
              <a:t>/opt/data-integration/kitchen.sh -level=Minimal -file /opt/vacuumFull.kjb &gt; /opt/vacuumFull.log</a:t>
            </a:r>
          </a:p>
        </p:txBody>
      </p:sp>
      <p:sp>
        <p:nvSpPr>
          <p:cNvPr id="890" name="Shape 792"/>
          <p:cNvSpPr txBox="1"/>
          <p:nvPr/>
        </p:nvSpPr>
        <p:spPr>
          <a:xfrm>
            <a:off x="460949" y="389700"/>
            <a:ext cx="4677602" cy="91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b="1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Job.bat (.sh)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Shape 417" descr="Shape 417"/>
          <p:cNvPicPr>
            <a:picLocks noChangeAspect="1"/>
          </p:cNvPicPr>
          <p:nvPr/>
        </p:nvPicPr>
        <p:blipFill>
          <a:blip r:embed="rId2">
            <a:extLst/>
          </a:blip>
          <a:srcRect l="0" t="3454" r="0" b="3444"/>
          <a:stretch>
            <a:fillRect/>
          </a:stretch>
        </p:blipFill>
        <p:spPr>
          <a:xfrm>
            <a:off x="0" y="0"/>
            <a:ext cx="428045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Shape 41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Material</a:t>
            </a:r>
          </a:p>
        </p:txBody>
      </p:sp>
      <p:sp>
        <p:nvSpPr>
          <p:cNvPr id="661" name="Shape 419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Gestão e Governança de Dados - Promovendo dados como ativo de valor nas empresas</a:t>
            </a:r>
          </a:p>
          <a:p>
            <a:pPr>
              <a:spcBef>
                <a:spcPts val="1600"/>
              </a:spcBef>
              <a:buChar char="-"/>
            </a:pPr>
            <a:r>
              <a:t>Bergson Lopes Rêgo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Trabalh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Trabalho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41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Material</a:t>
            </a:r>
          </a:p>
        </p:txBody>
      </p:sp>
      <p:sp>
        <p:nvSpPr>
          <p:cNvPr id="664" name="Shape 419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The Data Wharehouse Toolkit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The complete guide to dimensional modeling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Ralph Kimball</a:t>
            </a:r>
          </a:p>
        </p:txBody>
      </p:sp>
      <p:pic>
        <p:nvPicPr>
          <p:cNvPr id="665" name="51dvU76edNL._SX258_BO1,204,203,200_.jpg" descr="51dvU76edNL._SX258_BO1,204,203,200_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420" y="-9395"/>
            <a:ext cx="4142579" cy="5162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Shape 424" descr="Shape 424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Shape 425"/>
          <p:cNvSpPr/>
          <p:nvPr/>
        </p:nvSpPr>
        <p:spPr>
          <a:xfrm>
            <a:off x="2581125" y="580900"/>
            <a:ext cx="3981600" cy="3981900"/>
          </a:xfrm>
          <a:prstGeom prst="ellipse">
            <a:avLst/>
          </a:prstGeom>
          <a:solidFill>
            <a:srgbClr val="000000">
              <a:alpha val="8196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69" name="Shape 426"/>
          <p:cNvSpPr txBox="1"/>
          <p:nvPr>
            <p:ph type="title"/>
          </p:nvPr>
        </p:nvSpPr>
        <p:spPr>
          <a:xfrm>
            <a:off x="3052087" y="1031899"/>
            <a:ext cx="3039602" cy="1388702"/>
          </a:xfrm>
          <a:prstGeom prst="rect">
            <a:avLst/>
          </a:prstGeom>
        </p:spPr>
        <p:txBody>
          <a:bodyPr/>
          <a:lstStyle/>
          <a:p>
            <a:pPr/>
            <a:r>
              <a:t>Ferramentas</a:t>
            </a:r>
          </a:p>
        </p:txBody>
      </p:sp>
      <p:sp>
        <p:nvSpPr>
          <p:cNvPr id="670" name="Shape 427"/>
          <p:cNvSpPr txBox="1"/>
          <p:nvPr>
            <p:ph type="body" sz="quarter" idx="1"/>
          </p:nvPr>
        </p:nvSpPr>
        <p:spPr>
          <a:xfrm>
            <a:off x="3052149" y="2526321"/>
            <a:ext cx="3039602" cy="1310401"/>
          </a:xfrm>
          <a:prstGeom prst="rect">
            <a:avLst/>
          </a:prstGeom>
        </p:spPr>
        <p:txBody>
          <a:bodyPr/>
          <a:lstStyle/>
          <a:p>
            <a:pPr marL="0" indent="0" defTabSz="850391">
              <a:buSzTx/>
              <a:buNone/>
              <a:defRPr sz="1488"/>
            </a:pPr>
            <a:r>
              <a:t>Pentaho Data Integration</a:t>
            </a:r>
          </a:p>
          <a:p>
            <a:pPr marL="0" indent="0" defTabSz="850391">
              <a:spcBef>
                <a:spcPts val="1400"/>
              </a:spcBef>
              <a:buSzTx/>
              <a:buNone/>
              <a:defRPr sz="1488"/>
            </a:pPr>
            <a:r>
              <a:t>PostgreSQL</a:t>
            </a:r>
          </a:p>
          <a:p>
            <a:pPr marL="0" indent="0" defTabSz="850391">
              <a:spcBef>
                <a:spcPts val="1400"/>
              </a:spcBef>
              <a:buSzTx/>
              <a:buNone/>
              <a:defRPr sz="1488"/>
            </a:pPr>
            <a:r>
              <a:t>Planilhas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Shape 432" descr="Shape 432"/>
          <p:cNvPicPr>
            <a:picLocks noChangeAspect="1"/>
          </p:cNvPicPr>
          <p:nvPr/>
        </p:nvPicPr>
        <p:blipFill>
          <a:blip r:embed="rId2">
            <a:extLst/>
          </a:blip>
          <a:srcRect l="0" t="0" r="0" b="9477"/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Shape 433"/>
          <p:cNvSpPr txBox="1"/>
          <p:nvPr>
            <p:ph type="title"/>
          </p:nvPr>
        </p:nvSpPr>
        <p:spPr>
          <a:xfrm>
            <a:off x="490249" y="488250"/>
            <a:ext cx="7913606" cy="4090800"/>
          </a:xfrm>
          <a:prstGeom prst="rect">
            <a:avLst/>
          </a:prstGeom>
        </p:spPr>
        <p:txBody>
          <a:bodyPr/>
          <a:lstStyle/>
          <a:p>
            <a:pPr/>
            <a:r>
              <a:t>Avaliação:</a:t>
            </a:r>
          </a:p>
          <a:p>
            <a:pPr>
              <a:defRPr sz="3600"/>
            </a:pPr>
            <a:r>
              <a:t>Trabalho em grupo no último sábado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4285F4"/>
      </a:lt1>
      <a:dk2>
        <a:srgbClr val="A7A7A7"/>
      </a:dk2>
      <a:lt2>
        <a:srgbClr val="53535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0000FF"/>
      </a:hlink>
      <a:folHlink>
        <a:srgbClr val="FF00FF"/>
      </a:folHlink>
    </a:clrScheme>
    <a:fontScheme name="Material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Mate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285F4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285F4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0000FF"/>
      </a:hlink>
      <a:folHlink>
        <a:srgbClr val="FF00FF"/>
      </a:folHlink>
    </a:clrScheme>
    <a:fontScheme name="Material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Mate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285F4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285F4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